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68" r:id="rId5"/>
    <p:sldId id="282" r:id="rId6"/>
    <p:sldId id="289" r:id="rId7"/>
    <p:sldId id="294" r:id="rId8"/>
    <p:sldId id="295" r:id="rId9"/>
    <p:sldId id="308" r:id="rId10"/>
    <p:sldId id="290" r:id="rId11"/>
    <p:sldId id="291" r:id="rId12"/>
    <p:sldId id="296" r:id="rId13"/>
    <p:sldId id="297" r:id="rId14"/>
    <p:sldId id="298" r:id="rId15"/>
    <p:sldId id="264" r:id="rId16"/>
    <p:sldId id="260" r:id="rId17"/>
    <p:sldId id="272" r:id="rId18"/>
    <p:sldId id="273" r:id="rId19"/>
    <p:sldId id="299" r:id="rId20"/>
    <p:sldId id="275" r:id="rId21"/>
    <p:sldId id="300" r:id="rId22"/>
    <p:sldId id="307" r:id="rId23"/>
    <p:sldId id="301" r:id="rId24"/>
    <p:sldId id="309" r:id="rId25"/>
    <p:sldId id="302" r:id="rId26"/>
    <p:sldId id="303" r:id="rId27"/>
    <p:sldId id="304" r:id="rId28"/>
    <p:sldId id="305" r:id="rId29"/>
    <p:sldId id="306" r:id="rId30"/>
    <p:sldId id="293" r:id="rId31"/>
    <p:sldId id="310" r:id="rId32"/>
    <p:sldId id="311"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2C7A49-9923-40E1-A2CB-805BCCE6CAC4}">
          <p14:sldIdLst>
            <p14:sldId id="268"/>
            <p14:sldId id="282"/>
            <p14:sldId id="289"/>
            <p14:sldId id="294"/>
            <p14:sldId id="295"/>
            <p14:sldId id="308"/>
            <p14:sldId id="290"/>
            <p14:sldId id="291"/>
            <p14:sldId id="296"/>
            <p14:sldId id="297"/>
            <p14:sldId id="298"/>
            <p14:sldId id="264"/>
            <p14:sldId id="260"/>
            <p14:sldId id="272"/>
            <p14:sldId id="273"/>
            <p14:sldId id="299"/>
            <p14:sldId id="275"/>
            <p14:sldId id="300"/>
            <p14:sldId id="307"/>
          </p14:sldIdLst>
        </p14:section>
        <p14:section name="Content" id="{25598665-67B4-498A-A655-1FBB46114E29}">
          <p14:sldIdLst>
            <p14:sldId id="301"/>
            <p14:sldId id="309"/>
            <p14:sldId id="302"/>
            <p14:sldId id="303"/>
            <p14:sldId id="304"/>
            <p14:sldId id="305"/>
            <p14:sldId id="306"/>
            <p14:sldId id="293"/>
            <p14:sldId id="310"/>
            <p14:sldId id="311"/>
          </p14:sldIdLst>
        </p14:section>
        <p14:section name="Wrap-up" id="{D35AF128-CC21-425D-8A47-3EB1ABFBB74F}">
          <p14:sldIdLst>
            <p14:sldId id="2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3E3D3C"/>
    <a:srgbClr val="6F777D"/>
    <a:srgbClr val="D44500"/>
    <a:srgbClr val="E8E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2633E-7292-423A-ACFA-2920A25E4CDE}" v="1" dt="2022-08-31T22:39:19.5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93792" autoAdjust="0"/>
  </p:normalViewPr>
  <p:slideViewPr>
    <p:cSldViewPr snapToGrid="0" snapToObjects="1" showGuides="1">
      <p:cViewPr>
        <p:scale>
          <a:sx n="75" d="100"/>
          <a:sy n="75" d="100"/>
        </p:scale>
        <p:origin x="168" y="-4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168" d="100"/>
          <a:sy n="168" d="100"/>
        </p:scale>
        <p:origin x="499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E Elstad" userId="b305b66b-ce08-47c9-976c-ee384b1f1d1f" providerId="ADAL" clId="{0BA489E6-047F-4643-A5CE-A6B72F2CBCF2}"/>
    <pc:docChg chg="undo redo custSel modSld">
      <pc:chgData name="Ryan E Elstad" userId="b305b66b-ce08-47c9-976c-ee384b1f1d1f" providerId="ADAL" clId="{0BA489E6-047F-4643-A5CE-A6B72F2CBCF2}" dt="2021-09-01T16:29:34.294" v="3"/>
      <pc:docMkLst>
        <pc:docMk/>
      </pc:docMkLst>
      <pc:sldChg chg="modSp mod">
        <pc:chgData name="Ryan E Elstad" userId="b305b66b-ce08-47c9-976c-ee384b1f1d1f" providerId="ADAL" clId="{0BA489E6-047F-4643-A5CE-A6B72F2CBCF2}" dt="2021-09-01T16:29:34.294" v="3"/>
        <pc:sldMkLst>
          <pc:docMk/>
          <pc:sldMk cId="1648285335" sldId="295"/>
        </pc:sldMkLst>
        <pc:spChg chg="mod">
          <ac:chgData name="Ryan E Elstad" userId="b305b66b-ce08-47c9-976c-ee384b1f1d1f" providerId="ADAL" clId="{0BA489E6-047F-4643-A5CE-A6B72F2CBCF2}" dt="2021-09-01T16:29:34.294" v="3"/>
          <ac:spMkLst>
            <pc:docMk/>
            <pc:sldMk cId="1648285335" sldId="295"/>
            <ac:spMk id="4" creationId="{682CCF18-5934-4A21-8B88-8927EE61E0E0}"/>
          </ac:spMkLst>
        </pc:spChg>
      </pc:sldChg>
    </pc:docChg>
  </pc:docChgLst>
  <pc:docChgLst>
    <pc:chgData name="Ryan" userId="b305b66b-ce08-47c9-976c-ee384b1f1d1f" providerId="ADAL" clId="{1DE10815-9B01-4996-97D4-D384A5F8C1FE}"/>
    <pc:docChg chg="modSld">
      <pc:chgData name="Ryan" userId="b305b66b-ce08-47c9-976c-ee384b1f1d1f" providerId="ADAL" clId="{1DE10815-9B01-4996-97D4-D384A5F8C1FE}" dt="2020-01-14T22:05:03.213" v="17" actId="20577"/>
      <pc:docMkLst>
        <pc:docMk/>
      </pc:docMkLst>
      <pc:sldChg chg="modSp">
        <pc:chgData name="Ryan" userId="b305b66b-ce08-47c9-976c-ee384b1f1d1f" providerId="ADAL" clId="{1DE10815-9B01-4996-97D4-D384A5F8C1FE}" dt="2020-01-14T22:05:03.213" v="17" actId="20577"/>
        <pc:sldMkLst>
          <pc:docMk/>
          <pc:sldMk cId="185000161" sldId="268"/>
        </pc:sldMkLst>
        <pc:spChg chg="mod">
          <ac:chgData name="Ryan" userId="b305b66b-ce08-47c9-976c-ee384b1f1d1f" providerId="ADAL" clId="{1DE10815-9B01-4996-97D4-D384A5F8C1FE}" dt="2020-01-14T22:05:03.213" v="17" actId="20577"/>
          <ac:spMkLst>
            <pc:docMk/>
            <pc:sldMk cId="185000161" sldId="268"/>
            <ac:spMk id="2" creationId="{00000000-0000-0000-0000-000000000000}"/>
          </ac:spMkLst>
        </pc:spChg>
      </pc:sldChg>
    </pc:docChg>
  </pc:docChgLst>
  <pc:docChgLst>
    <pc:chgData name="Ryan E Elstad" userId="b305b66b-ce08-47c9-976c-ee384b1f1d1f" providerId="ADAL" clId="{B527A0B9-30E4-4F96-B56B-B9F659C3390C}"/>
    <pc:docChg chg="undo custSel addSld delSld modSld sldOrd modSection">
      <pc:chgData name="Ryan E Elstad" userId="b305b66b-ce08-47c9-976c-ee384b1f1d1f" providerId="ADAL" clId="{B527A0B9-30E4-4F96-B56B-B9F659C3390C}" dt="2020-01-14T19:39:27.900" v="544" actId="2696"/>
      <pc:docMkLst>
        <pc:docMk/>
      </pc:docMkLst>
      <pc:sldChg chg="addSp modSp del modTransition">
        <pc:chgData name="Ryan E Elstad" userId="b305b66b-ce08-47c9-976c-ee384b1f1d1f" providerId="ADAL" clId="{B527A0B9-30E4-4F96-B56B-B9F659C3390C}" dt="2020-01-14T17:19:06.199" v="264" actId="20577"/>
        <pc:sldMkLst>
          <pc:docMk/>
          <pc:sldMk cId="1516130885" sldId="260"/>
        </pc:sldMkLst>
        <pc:spChg chg="mod">
          <ac:chgData name="Ryan E Elstad" userId="b305b66b-ce08-47c9-976c-ee384b1f1d1f" providerId="ADAL" clId="{B527A0B9-30E4-4F96-B56B-B9F659C3390C}" dt="2020-01-14T17:18:25.062" v="250"/>
          <ac:spMkLst>
            <pc:docMk/>
            <pc:sldMk cId="1516130885" sldId="260"/>
            <ac:spMk id="2" creationId="{00000000-0000-0000-0000-000000000000}"/>
          </ac:spMkLst>
        </pc:spChg>
        <pc:spChg chg="mod">
          <ac:chgData name="Ryan E Elstad" userId="b305b66b-ce08-47c9-976c-ee384b1f1d1f" providerId="ADAL" clId="{B527A0B9-30E4-4F96-B56B-B9F659C3390C}" dt="2020-01-14T17:19:06.199" v="264" actId="20577"/>
          <ac:spMkLst>
            <pc:docMk/>
            <pc:sldMk cId="1516130885" sldId="260"/>
            <ac:spMk id="3" creationId="{00000000-0000-0000-0000-000000000000}"/>
          </ac:spMkLst>
        </pc:spChg>
        <pc:spChg chg="add mod">
          <ac:chgData name="Ryan E Elstad" userId="b305b66b-ce08-47c9-976c-ee384b1f1d1f" providerId="ADAL" clId="{B527A0B9-30E4-4F96-B56B-B9F659C3390C}" dt="2020-01-14T17:19:02.283" v="263"/>
          <ac:spMkLst>
            <pc:docMk/>
            <pc:sldMk cId="1516130885" sldId="260"/>
            <ac:spMk id="4" creationId="{7CCC3016-77B4-4350-BF46-70EEA7D7C8C9}"/>
          </ac:spMkLst>
        </pc:spChg>
      </pc:sldChg>
      <pc:sldChg chg="del">
        <pc:chgData name="Ryan E Elstad" userId="b305b66b-ce08-47c9-976c-ee384b1f1d1f" providerId="ADAL" clId="{B527A0B9-30E4-4F96-B56B-B9F659C3390C}" dt="2020-01-14T19:39:27.900" v="544" actId="2696"/>
        <pc:sldMkLst>
          <pc:docMk/>
          <pc:sldMk cId="1200263378" sldId="263"/>
        </pc:sldMkLst>
      </pc:sldChg>
      <pc:sldChg chg="addSp delSp modSp del modTransition">
        <pc:chgData name="Ryan E Elstad" userId="b305b66b-ce08-47c9-976c-ee384b1f1d1f" providerId="ADAL" clId="{B527A0B9-30E4-4F96-B56B-B9F659C3390C}" dt="2020-01-14T17:18:57.571" v="262"/>
        <pc:sldMkLst>
          <pc:docMk/>
          <pc:sldMk cId="1116431304" sldId="264"/>
        </pc:sldMkLst>
        <pc:spChg chg="del">
          <ac:chgData name="Ryan E Elstad" userId="b305b66b-ce08-47c9-976c-ee384b1f1d1f" providerId="ADAL" clId="{B527A0B9-30E4-4F96-B56B-B9F659C3390C}" dt="2020-01-14T17:18:57.571" v="262"/>
          <ac:spMkLst>
            <pc:docMk/>
            <pc:sldMk cId="1116431304" sldId="264"/>
            <ac:spMk id="3" creationId="{00000000-0000-0000-0000-000000000000}"/>
          </ac:spMkLst>
        </pc:spChg>
        <pc:spChg chg="add mod">
          <ac:chgData name="Ryan E Elstad" userId="b305b66b-ce08-47c9-976c-ee384b1f1d1f" providerId="ADAL" clId="{B527A0B9-30E4-4F96-B56B-B9F659C3390C}" dt="2020-01-14T17:18:57.571" v="262"/>
          <ac:spMkLst>
            <pc:docMk/>
            <pc:sldMk cId="1116431304" sldId="264"/>
            <ac:spMk id="7" creationId="{FA284955-7813-4A43-A860-2FAC369D0079}"/>
          </ac:spMkLst>
        </pc:spChg>
      </pc:sldChg>
      <pc:sldChg chg="modSp">
        <pc:chgData name="Ryan E Elstad" userId="b305b66b-ce08-47c9-976c-ee384b1f1d1f" providerId="ADAL" clId="{B527A0B9-30E4-4F96-B56B-B9F659C3390C}" dt="2020-01-14T19:21:26.564" v="460" actId="20577"/>
        <pc:sldMkLst>
          <pc:docMk/>
          <pc:sldMk cId="185000161" sldId="268"/>
        </pc:sldMkLst>
        <pc:spChg chg="mod">
          <ac:chgData name="Ryan E Elstad" userId="b305b66b-ce08-47c9-976c-ee384b1f1d1f" providerId="ADAL" clId="{B527A0B9-30E4-4F96-B56B-B9F659C3390C}" dt="2020-01-14T19:21:26.564" v="460" actId="20577"/>
          <ac:spMkLst>
            <pc:docMk/>
            <pc:sldMk cId="185000161" sldId="268"/>
            <ac:spMk id="2" creationId="{00000000-0000-0000-0000-000000000000}"/>
          </ac:spMkLst>
        </pc:spChg>
        <pc:spChg chg="mod">
          <ac:chgData name="Ryan E Elstad" userId="b305b66b-ce08-47c9-976c-ee384b1f1d1f" providerId="ADAL" clId="{B527A0B9-30E4-4F96-B56B-B9F659C3390C}" dt="2020-01-14T19:21:21.319" v="454" actId="20577"/>
          <ac:spMkLst>
            <pc:docMk/>
            <pc:sldMk cId="185000161" sldId="268"/>
            <ac:spMk id="5" creationId="{00000000-0000-0000-0000-000000000000}"/>
          </ac:spMkLst>
        </pc:spChg>
      </pc:sldChg>
      <pc:sldChg chg="del">
        <pc:chgData name="Ryan E Elstad" userId="b305b66b-ce08-47c9-976c-ee384b1f1d1f" providerId="ADAL" clId="{B527A0B9-30E4-4F96-B56B-B9F659C3390C}" dt="2020-01-14T19:20:57.197" v="414" actId="2696"/>
        <pc:sldMkLst>
          <pc:docMk/>
          <pc:sldMk cId="1623604534" sldId="269"/>
        </pc:sldMkLst>
      </pc:sldChg>
      <pc:sldChg chg="del">
        <pc:chgData name="Ryan E Elstad" userId="b305b66b-ce08-47c9-976c-ee384b1f1d1f" providerId="ADAL" clId="{B527A0B9-30E4-4F96-B56B-B9F659C3390C}" dt="2020-01-14T19:20:57.197" v="414" actId="2696"/>
        <pc:sldMkLst>
          <pc:docMk/>
          <pc:sldMk cId="1193722948" sldId="270"/>
        </pc:sldMkLst>
      </pc:sldChg>
      <pc:sldChg chg="addSp modSp del modTransition">
        <pc:chgData name="Ryan E Elstad" userId="b305b66b-ce08-47c9-976c-ee384b1f1d1f" providerId="ADAL" clId="{B527A0B9-30E4-4F96-B56B-B9F659C3390C}" dt="2020-01-14T19:32:42.788" v="527" actId="20577"/>
        <pc:sldMkLst>
          <pc:docMk/>
          <pc:sldMk cId="1763241857" sldId="272"/>
        </pc:sldMkLst>
        <pc:spChg chg="mod">
          <ac:chgData name="Ryan E Elstad" userId="b305b66b-ce08-47c9-976c-ee384b1f1d1f" providerId="ADAL" clId="{B527A0B9-30E4-4F96-B56B-B9F659C3390C}" dt="2020-01-14T19:32:42.788" v="527" actId="20577"/>
          <ac:spMkLst>
            <pc:docMk/>
            <pc:sldMk cId="1763241857" sldId="272"/>
            <ac:spMk id="2" creationId="{00000000-0000-0000-0000-000000000000}"/>
          </ac:spMkLst>
        </pc:spChg>
        <pc:spChg chg="add mod">
          <ac:chgData name="Ryan E Elstad" userId="b305b66b-ce08-47c9-976c-ee384b1f1d1f" providerId="ADAL" clId="{B527A0B9-30E4-4F96-B56B-B9F659C3390C}" dt="2020-01-14T17:19:20.504" v="265"/>
          <ac:spMkLst>
            <pc:docMk/>
            <pc:sldMk cId="1763241857" sldId="272"/>
            <ac:spMk id="7" creationId="{35D226F1-4057-4039-8B9B-61683E22736C}"/>
          </ac:spMkLst>
        </pc:spChg>
      </pc:sldChg>
      <pc:sldChg chg="addSp modSp del modTransition">
        <pc:chgData name="Ryan E Elstad" userId="b305b66b-ce08-47c9-976c-ee384b1f1d1f" providerId="ADAL" clId="{B527A0B9-30E4-4F96-B56B-B9F659C3390C}" dt="2020-01-14T19:37:45.212" v="541" actId="20577"/>
        <pc:sldMkLst>
          <pc:docMk/>
          <pc:sldMk cId="2302579048" sldId="273"/>
        </pc:sldMkLst>
        <pc:spChg chg="mod">
          <ac:chgData name="Ryan E Elstad" userId="b305b66b-ce08-47c9-976c-ee384b1f1d1f" providerId="ADAL" clId="{B527A0B9-30E4-4F96-B56B-B9F659C3390C}" dt="2020-01-14T19:37:45.212" v="541" actId="20577"/>
          <ac:spMkLst>
            <pc:docMk/>
            <pc:sldMk cId="2302579048" sldId="273"/>
            <ac:spMk id="2" creationId="{00000000-0000-0000-0000-000000000000}"/>
          </ac:spMkLst>
        </pc:spChg>
        <pc:spChg chg="add mod">
          <ac:chgData name="Ryan E Elstad" userId="b305b66b-ce08-47c9-976c-ee384b1f1d1f" providerId="ADAL" clId="{B527A0B9-30E4-4F96-B56B-B9F659C3390C}" dt="2020-01-14T17:19:23.539" v="267"/>
          <ac:spMkLst>
            <pc:docMk/>
            <pc:sldMk cId="2302579048" sldId="273"/>
            <ac:spMk id="7" creationId="{02A62350-4340-4493-9718-3B20D5BB9F46}"/>
          </ac:spMkLst>
        </pc:spChg>
      </pc:sldChg>
      <pc:sldChg chg="del">
        <pc:chgData name="Ryan E Elstad" userId="b305b66b-ce08-47c9-976c-ee384b1f1d1f" providerId="ADAL" clId="{B527A0B9-30E4-4F96-B56B-B9F659C3390C}" dt="2020-01-14T19:39:18.320" v="543" actId="2696"/>
        <pc:sldMkLst>
          <pc:docMk/>
          <pc:sldMk cId="2014278306" sldId="274"/>
        </pc:sldMkLst>
      </pc:sldChg>
      <pc:sldChg chg="addSp modSp del modTransition">
        <pc:chgData name="Ryan E Elstad" userId="b305b66b-ce08-47c9-976c-ee384b1f1d1f" providerId="ADAL" clId="{B527A0B9-30E4-4F96-B56B-B9F659C3390C}" dt="2020-01-14T17:19:40.057" v="273" actId="14100"/>
        <pc:sldMkLst>
          <pc:docMk/>
          <pc:sldMk cId="11749833" sldId="275"/>
        </pc:sldMkLst>
        <pc:spChg chg="add mod">
          <ac:chgData name="Ryan E Elstad" userId="b305b66b-ce08-47c9-976c-ee384b1f1d1f" providerId="ADAL" clId="{B527A0B9-30E4-4F96-B56B-B9F659C3390C}" dt="2020-01-14T17:19:32.859" v="271"/>
          <ac:spMkLst>
            <pc:docMk/>
            <pc:sldMk cId="11749833" sldId="275"/>
            <ac:spMk id="2" creationId="{D690B047-F0C0-4B5E-96D6-41A75CF41844}"/>
          </ac:spMkLst>
        </pc:spChg>
        <pc:spChg chg="add mod">
          <ac:chgData name="Ryan E Elstad" userId="b305b66b-ce08-47c9-976c-ee384b1f1d1f" providerId="ADAL" clId="{B527A0B9-30E4-4F96-B56B-B9F659C3390C}" dt="2020-01-14T17:19:32.859" v="271"/>
          <ac:spMkLst>
            <pc:docMk/>
            <pc:sldMk cId="11749833" sldId="275"/>
            <ac:spMk id="8" creationId="{9F181C88-0038-40BC-8C42-ED58C03510FC}"/>
          </ac:spMkLst>
        </pc:spChg>
        <pc:picChg chg="mod">
          <ac:chgData name="Ryan E Elstad" userId="b305b66b-ce08-47c9-976c-ee384b1f1d1f" providerId="ADAL" clId="{B527A0B9-30E4-4F96-B56B-B9F659C3390C}" dt="2020-01-14T17:19:40.057" v="273" actId="14100"/>
          <ac:picMkLst>
            <pc:docMk/>
            <pc:sldMk cId="11749833" sldId="275"/>
            <ac:picMk id="7" creationId="{00000000-0000-0000-0000-000000000000}"/>
          </ac:picMkLst>
        </pc:picChg>
      </pc:sldChg>
      <pc:sldChg chg="del">
        <pc:chgData name="Ryan E Elstad" userId="b305b66b-ce08-47c9-976c-ee384b1f1d1f" providerId="ADAL" clId="{B527A0B9-30E4-4F96-B56B-B9F659C3390C}" dt="2020-01-14T19:20:57.197" v="414" actId="2696"/>
        <pc:sldMkLst>
          <pc:docMk/>
          <pc:sldMk cId="1896395821" sldId="276"/>
        </pc:sldMkLst>
      </pc:sldChg>
      <pc:sldChg chg="del">
        <pc:chgData name="Ryan E Elstad" userId="b305b66b-ce08-47c9-976c-ee384b1f1d1f" providerId="ADAL" clId="{B527A0B9-30E4-4F96-B56B-B9F659C3390C}" dt="2020-01-14T19:39:27.900" v="544" actId="2696"/>
        <pc:sldMkLst>
          <pc:docMk/>
          <pc:sldMk cId="1730488155" sldId="277"/>
        </pc:sldMkLst>
      </pc:sldChg>
      <pc:sldChg chg="del">
        <pc:chgData name="Ryan E Elstad" userId="b305b66b-ce08-47c9-976c-ee384b1f1d1f" providerId="ADAL" clId="{B527A0B9-30E4-4F96-B56B-B9F659C3390C}" dt="2020-01-14T19:20:57.197" v="414" actId="2696"/>
        <pc:sldMkLst>
          <pc:docMk/>
          <pc:sldMk cId="2082823833" sldId="278"/>
        </pc:sldMkLst>
      </pc:sldChg>
      <pc:sldChg chg="del">
        <pc:chgData name="Ryan E Elstad" userId="b305b66b-ce08-47c9-976c-ee384b1f1d1f" providerId="ADAL" clId="{B527A0B9-30E4-4F96-B56B-B9F659C3390C}" dt="2020-01-14T19:21:33.322" v="461" actId="2696"/>
        <pc:sldMkLst>
          <pc:docMk/>
          <pc:sldMk cId="2719200905" sldId="280"/>
        </pc:sldMkLst>
      </pc:sldChg>
      <pc:sldChg chg="del">
        <pc:chgData name="Ryan E Elstad" userId="b305b66b-ce08-47c9-976c-ee384b1f1d1f" providerId="ADAL" clId="{B527A0B9-30E4-4F96-B56B-B9F659C3390C}" dt="2020-01-14T19:39:09.227" v="542" actId="2696"/>
        <pc:sldMkLst>
          <pc:docMk/>
          <pc:sldMk cId="1012381601" sldId="283"/>
        </pc:sldMkLst>
      </pc:sldChg>
      <pc:sldChg chg="del">
        <pc:chgData name="Ryan E Elstad" userId="b305b66b-ce08-47c9-976c-ee384b1f1d1f" providerId="ADAL" clId="{B527A0B9-30E4-4F96-B56B-B9F659C3390C}" dt="2020-01-14T19:20:57.197" v="414" actId="2696"/>
        <pc:sldMkLst>
          <pc:docMk/>
          <pc:sldMk cId="1057902692" sldId="284"/>
        </pc:sldMkLst>
      </pc:sldChg>
      <pc:sldChg chg="del">
        <pc:chgData name="Ryan E Elstad" userId="b305b66b-ce08-47c9-976c-ee384b1f1d1f" providerId="ADAL" clId="{B527A0B9-30E4-4F96-B56B-B9F659C3390C}" dt="2020-01-14T19:20:57.197" v="414" actId="2696"/>
        <pc:sldMkLst>
          <pc:docMk/>
          <pc:sldMk cId="3284855120" sldId="285"/>
        </pc:sldMkLst>
      </pc:sldChg>
      <pc:sldChg chg="del">
        <pc:chgData name="Ryan E Elstad" userId="b305b66b-ce08-47c9-976c-ee384b1f1d1f" providerId="ADAL" clId="{B527A0B9-30E4-4F96-B56B-B9F659C3390C}" dt="2020-01-14T19:21:36.031" v="462" actId="2696"/>
        <pc:sldMkLst>
          <pc:docMk/>
          <pc:sldMk cId="2400072143" sldId="287"/>
        </pc:sldMkLst>
      </pc:sldChg>
      <pc:sldChg chg="modSp">
        <pc:chgData name="Ryan E Elstad" userId="b305b66b-ce08-47c9-976c-ee384b1f1d1f" providerId="ADAL" clId="{B527A0B9-30E4-4F96-B56B-B9F659C3390C}" dt="2020-01-14T17:08:04.637" v="178" actId="6549"/>
        <pc:sldMkLst>
          <pc:docMk/>
          <pc:sldMk cId="2615517767" sldId="289"/>
        </pc:sldMkLst>
        <pc:spChg chg="mod">
          <ac:chgData name="Ryan E Elstad" userId="b305b66b-ce08-47c9-976c-ee384b1f1d1f" providerId="ADAL" clId="{B527A0B9-30E4-4F96-B56B-B9F659C3390C}" dt="2020-01-14T17:08:04.637" v="178" actId="6549"/>
          <ac:spMkLst>
            <pc:docMk/>
            <pc:sldMk cId="2615517767" sldId="289"/>
            <ac:spMk id="4" creationId="{80C0ECCF-2098-486C-AC44-6B4F3CB3D193}"/>
          </ac:spMkLst>
        </pc:spChg>
      </pc:sldChg>
      <pc:sldChg chg="modSp ord">
        <pc:chgData name="Ryan E Elstad" userId="b305b66b-ce08-47c9-976c-ee384b1f1d1f" providerId="ADAL" clId="{B527A0B9-30E4-4F96-B56B-B9F659C3390C}" dt="2020-01-14T19:22:21.294" v="466"/>
        <pc:sldMkLst>
          <pc:docMk/>
          <pc:sldMk cId="2888594806" sldId="290"/>
        </pc:sldMkLst>
        <pc:spChg chg="mod">
          <ac:chgData name="Ryan E Elstad" userId="b305b66b-ce08-47c9-976c-ee384b1f1d1f" providerId="ADAL" clId="{B527A0B9-30E4-4F96-B56B-B9F659C3390C}" dt="2020-01-14T16:58:41.182" v="105" actId="20577"/>
          <ac:spMkLst>
            <pc:docMk/>
            <pc:sldMk cId="2888594806" sldId="290"/>
            <ac:spMk id="4" creationId="{80C0ECCF-2098-486C-AC44-6B4F3CB3D193}"/>
          </ac:spMkLst>
        </pc:spChg>
      </pc:sldChg>
      <pc:sldChg chg="modSp add">
        <pc:chgData name="Ryan E Elstad" userId="b305b66b-ce08-47c9-976c-ee384b1f1d1f" providerId="ADAL" clId="{B527A0B9-30E4-4F96-B56B-B9F659C3390C}" dt="2020-01-14T17:04:53.777" v="115"/>
        <pc:sldMkLst>
          <pc:docMk/>
          <pc:sldMk cId="3802534685" sldId="291"/>
        </pc:sldMkLst>
        <pc:spChg chg="mod">
          <ac:chgData name="Ryan E Elstad" userId="b305b66b-ce08-47c9-976c-ee384b1f1d1f" providerId="ADAL" clId="{B527A0B9-30E4-4F96-B56B-B9F659C3390C}" dt="2020-01-14T16:57:17.395" v="53"/>
          <ac:spMkLst>
            <pc:docMk/>
            <pc:sldMk cId="3802534685" sldId="291"/>
            <ac:spMk id="3" creationId="{289D21E4-CA52-4421-AD33-F3A35C3A0F1B}"/>
          </ac:spMkLst>
        </pc:spChg>
        <pc:spChg chg="mod">
          <ac:chgData name="Ryan E Elstad" userId="b305b66b-ce08-47c9-976c-ee384b1f1d1f" providerId="ADAL" clId="{B527A0B9-30E4-4F96-B56B-B9F659C3390C}" dt="2020-01-14T17:04:53.777" v="115"/>
          <ac:spMkLst>
            <pc:docMk/>
            <pc:sldMk cId="3802534685" sldId="291"/>
            <ac:spMk id="4" creationId="{6D691077-75E4-498B-B4AC-793151355F2C}"/>
          </ac:spMkLst>
        </pc:spChg>
      </pc:sldChg>
      <pc:sldChg chg="addSp modSp add del">
        <pc:chgData name="Ryan E Elstad" userId="b305b66b-ce08-47c9-976c-ee384b1f1d1f" providerId="ADAL" clId="{B527A0B9-30E4-4F96-B56B-B9F659C3390C}" dt="2020-01-14T17:19:59.674" v="275" actId="2696"/>
        <pc:sldMkLst>
          <pc:docMk/>
          <pc:sldMk cId="2762740324" sldId="292"/>
        </pc:sldMkLst>
        <pc:spChg chg="mod">
          <ac:chgData name="Ryan E Elstad" userId="b305b66b-ce08-47c9-976c-ee384b1f1d1f" providerId="ADAL" clId="{B527A0B9-30E4-4F96-B56B-B9F659C3390C}" dt="2020-01-14T17:03:26.659" v="109"/>
          <ac:spMkLst>
            <pc:docMk/>
            <pc:sldMk cId="2762740324" sldId="292"/>
            <ac:spMk id="3" creationId="{7F607D88-7F58-4BCC-B30A-450757CA9ADC}"/>
          </ac:spMkLst>
        </pc:spChg>
        <pc:spChg chg="mod">
          <ac:chgData name="Ryan E Elstad" userId="b305b66b-ce08-47c9-976c-ee384b1f1d1f" providerId="ADAL" clId="{B527A0B9-30E4-4F96-B56B-B9F659C3390C}" dt="2020-01-14T17:03:33.088" v="112"/>
          <ac:spMkLst>
            <pc:docMk/>
            <pc:sldMk cId="2762740324" sldId="292"/>
            <ac:spMk id="4" creationId="{5C92C594-9EED-4733-B7D4-2B2E07D6C607}"/>
          </ac:spMkLst>
        </pc:spChg>
        <pc:picChg chg="add mod">
          <ac:chgData name="Ryan E Elstad" userId="b305b66b-ce08-47c9-976c-ee384b1f1d1f" providerId="ADAL" clId="{B527A0B9-30E4-4F96-B56B-B9F659C3390C}" dt="2020-01-14T17:03:36.872" v="113" actId="1076"/>
          <ac:picMkLst>
            <pc:docMk/>
            <pc:sldMk cId="2762740324" sldId="292"/>
            <ac:picMk id="6" creationId="{46646587-2A46-49ED-BDBC-7360D8BEFE6C}"/>
          </ac:picMkLst>
        </pc:picChg>
      </pc:sldChg>
      <pc:sldChg chg="modSp add del">
        <pc:chgData name="Ryan E Elstad" userId="b305b66b-ce08-47c9-976c-ee384b1f1d1f" providerId="ADAL" clId="{B527A0B9-30E4-4F96-B56B-B9F659C3390C}" dt="2020-01-14T17:20:44.625" v="276" actId="2696"/>
        <pc:sldMkLst>
          <pc:docMk/>
          <pc:sldMk cId="3020803920" sldId="293"/>
        </pc:sldMkLst>
        <pc:spChg chg="mod">
          <ac:chgData name="Ryan E Elstad" userId="b305b66b-ce08-47c9-976c-ee384b1f1d1f" providerId="ADAL" clId="{B527A0B9-30E4-4F96-B56B-B9F659C3390C}" dt="2020-01-14T17:06:52.778" v="167" actId="6549"/>
          <ac:spMkLst>
            <pc:docMk/>
            <pc:sldMk cId="3020803920" sldId="293"/>
            <ac:spMk id="4" creationId="{20704475-C314-43CC-9F07-C6BAE1EA1CDB}"/>
          </ac:spMkLst>
        </pc:spChg>
      </pc:sldChg>
      <pc:sldChg chg="modSp add ord">
        <pc:chgData name="Ryan E Elstad" userId="b305b66b-ce08-47c9-976c-ee384b1f1d1f" providerId="ADAL" clId="{B527A0B9-30E4-4F96-B56B-B9F659C3390C}" dt="2020-01-14T17:07:35.042" v="177"/>
        <pc:sldMkLst>
          <pc:docMk/>
          <pc:sldMk cId="1318270341" sldId="294"/>
        </pc:sldMkLst>
        <pc:spChg chg="mod">
          <ac:chgData name="Ryan E Elstad" userId="b305b66b-ce08-47c9-976c-ee384b1f1d1f" providerId="ADAL" clId="{B527A0B9-30E4-4F96-B56B-B9F659C3390C}" dt="2020-01-14T17:05:35.279" v="126"/>
          <ac:spMkLst>
            <pc:docMk/>
            <pc:sldMk cId="1318270341" sldId="294"/>
            <ac:spMk id="3" creationId="{04ED5D39-B16F-4827-8532-4397B5BB17A3}"/>
          </ac:spMkLst>
        </pc:spChg>
        <pc:spChg chg="mod">
          <ac:chgData name="Ryan E Elstad" userId="b305b66b-ce08-47c9-976c-ee384b1f1d1f" providerId="ADAL" clId="{B527A0B9-30E4-4F96-B56B-B9F659C3390C}" dt="2020-01-14T17:07:13.176" v="175" actId="20577"/>
          <ac:spMkLst>
            <pc:docMk/>
            <pc:sldMk cId="1318270341" sldId="294"/>
            <ac:spMk id="4" creationId="{76368C2C-B0CE-43EE-BF2A-AB524BC68F28}"/>
          </ac:spMkLst>
        </pc:spChg>
      </pc:sldChg>
      <pc:sldChg chg="modSp add">
        <pc:chgData name="Ryan E Elstad" userId="b305b66b-ce08-47c9-976c-ee384b1f1d1f" providerId="ADAL" clId="{B527A0B9-30E4-4F96-B56B-B9F659C3390C}" dt="2020-01-14T17:08:35.728" v="242" actId="313"/>
        <pc:sldMkLst>
          <pc:docMk/>
          <pc:sldMk cId="1648285335" sldId="295"/>
        </pc:sldMkLst>
        <pc:spChg chg="mod">
          <ac:chgData name="Ryan E Elstad" userId="b305b66b-ce08-47c9-976c-ee384b1f1d1f" providerId="ADAL" clId="{B527A0B9-30E4-4F96-B56B-B9F659C3390C}" dt="2020-01-14T17:08:35.728" v="242" actId="313"/>
          <ac:spMkLst>
            <pc:docMk/>
            <pc:sldMk cId="1648285335" sldId="295"/>
            <ac:spMk id="4" creationId="{682CCF18-5934-4A21-8B88-8927EE61E0E0}"/>
          </ac:spMkLst>
        </pc:spChg>
      </pc:sldChg>
      <pc:sldChg chg="addSp modSp del modTransition">
        <pc:chgData name="Ryan E Elstad" userId="b305b66b-ce08-47c9-976c-ee384b1f1d1f" providerId="ADAL" clId="{B527A0B9-30E4-4F96-B56B-B9F659C3390C}" dt="2020-01-14T17:18:41.074" v="257" actId="27636"/>
        <pc:sldMkLst>
          <pc:docMk/>
          <pc:sldMk cId="1364259665" sldId="296"/>
        </pc:sldMkLst>
        <pc:spChg chg="mod">
          <ac:chgData name="Ryan E Elstad" userId="b305b66b-ce08-47c9-976c-ee384b1f1d1f" providerId="ADAL" clId="{B527A0B9-30E4-4F96-B56B-B9F659C3390C}" dt="2020-01-14T17:18:41.074" v="257" actId="27636"/>
          <ac:spMkLst>
            <pc:docMk/>
            <pc:sldMk cId="1364259665" sldId="296"/>
            <ac:spMk id="2" creationId="{00000000-0000-0000-0000-000000000000}"/>
          </ac:spMkLst>
        </pc:spChg>
        <pc:spChg chg="add mod">
          <ac:chgData name="Ryan E Elstad" userId="b305b66b-ce08-47c9-976c-ee384b1f1d1f" providerId="ADAL" clId="{B527A0B9-30E4-4F96-B56B-B9F659C3390C}" dt="2020-01-14T17:18:40.950" v="256"/>
          <ac:spMkLst>
            <pc:docMk/>
            <pc:sldMk cId="1364259665" sldId="296"/>
            <ac:spMk id="3" creationId="{AEF9F84D-8EA4-4B74-8F7B-1E5AB96361E2}"/>
          </ac:spMkLst>
        </pc:spChg>
      </pc:sldChg>
      <pc:sldChg chg="addSp modSp del modTransition">
        <pc:chgData name="Ryan E Elstad" userId="b305b66b-ce08-47c9-976c-ee384b1f1d1f" providerId="ADAL" clId="{B527A0B9-30E4-4F96-B56B-B9F659C3390C}" dt="2020-01-14T19:23:05.423" v="487" actId="403"/>
        <pc:sldMkLst>
          <pc:docMk/>
          <pc:sldMk cId="1546705955" sldId="297"/>
        </pc:sldMkLst>
        <pc:spChg chg="mod">
          <ac:chgData name="Ryan E Elstad" userId="b305b66b-ce08-47c9-976c-ee384b1f1d1f" providerId="ADAL" clId="{B527A0B9-30E4-4F96-B56B-B9F659C3390C}" dt="2020-01-14T19:23:05.423" v="487" actId="403"/>
          <ac:spMkLst>
            <pc:docMk/>
            <pc:sldMk cId="1546705955" sldId="297"/>
            <ac:spMk id="2" creationId="{00000000-0000-0000-0000-000000000000}"/>
          </ac:spMkLst>
        </pc:spChg>
        <pc:spChg chg="add mod">
          <ac:chgData name="Ryan E Elstad" userId="b305b66b-ce08-47c9-976c-ee384b1f1d1f" providerId="ADAL" clId="{B527A0B9-30E4-4F96-B56B-B9F659C3390C}" dt="2020-01-14T17:18:46.803" v="258"/>
          <ac:spMkLst>
            <pc:docMk/>
            <pc:sldMk cId="1546705955" sldId="297"/>
            <ac:spMk id="3" creationId="{FB136E84-1764-4501-8A98-235A2A3E6379}"/>
          </ac:spMkLst>
        </pc:spChg>
      </pc:sldChg>
      <pc:sldChg chg="addSp modSp del modTransition">
        <pc:chgData name="Ryan E Elstad" userId="b305b66b-ce08-47c9-976c-ee384b1f1d1f" providerId="ADAL" clId="{B527A0B9-30E4-4F96-B56B-B9F659C3390C}" dt="2020-01-14T17:18:50.758" v="261" actId="27636"/>
        <pc:sldMkLst>
          <pc:docMk/>
          <pc:sldMk cId="3125610410" sldId="298"/>
        </pc:sldMkLst>
        <pc:spChg chg="mod">
          <ac:chgData name="Ryan E Elstad" userId="b305b66b-ce08-47c9-976c-ee384b1f1d1f" providerId="ADAL" clId="{B527A0B9-30E4-4F96-B56B-B9F659C3390C}" dt="2020-01-14T17:18:50.758" v="261" actId="27636"/>
          <ac:spMkLst>
            <pc:docMk/>
            <pc:sldMk cId="3125610410" sldId="298"/>
            <ac:spMk id="2" creationId="{00000000-0000-0000-0000-000000000000}"/>
          </ac:spMkLst>
        </pc:spChg>
        <pc:spChg chg="add mod">
          <ac:chgData name="Ryan E Elstad" userId="b305b66b-ce08-47c9-976c-ee384b1f1d1f" providerId="ADAL" clId="{B527A0B9-30E4-4F96-B56B-B9F659C3390C}" dt="2020-01-14T17:18:50.569" v="260"/>
          <ac:spMkLst>
            <pc:docMk/>
            <pc:sldMk cId="3125610410" sldId="298"/>
            <ac:spMk id="3" creationId="{510FED99-B21B-4D5E-9596-FC715E004602}"/>
          </ac:spMkLst>
        </pc:spChg>
      </pc:sldChg>
      <pc:sldChg chg="addSp modSp del modTransition">
        <pc:chgData name="Ryan E Elstad" userId="b305b66b-ce08-47c9-976c-ee384b1f1d1f" providerId="ADAL" clId="{B527A0B9-30E4-4F96-B56B-B9F659C3390C}" dt="2020-01-14T17:19:29.237" v="270" actId="27636"/>
        <pc:sldMkLst>
          <pc:docMk/>
          <pc:sldMk cId="3314631197" sldId="299"/>
        </pc:sldMkLst>
        <pc:spChg chg="mod">
          <ac:chgData name="Ryan E Elstad" userId="b305b66b-ce08-47c9-976c-ee384b1f1d1f" providerId="ADAL" clId="{B527A0B9-30E4-4F96-B56B-B9F659C3390C}" dt="2020-01-14T17:19:29.237" v="270" actId="27636"/>
          <ac:spMkLst>
            <pc:docMk/>
            <pc:sldMk cId="3314631197" sldId="299"/>
            <ac:spMk id="2" creationId="{00000000-0000-0000-0000-000000000000}"/>
          </ac:spMkLst>
        </pc:spChg>
        <pc:spChg chg="add mod">
          <ac:chgData name="Ryan E Elstad" userId="b305b66b-ce08-47c9-976c-ee384b1f1d1f" providerId="ADAL" clId="{B527A0B9-30E4-4F96-B56B-B9F659C3390C}" dt="2020-01-14T17:19:28.889" v="269"/>
          <ac:spMkLst>
            <pc:docMk/>
            <pc:sldMk cId="3314631197" sldId="299"/>
            <ac:spMk id="7" creationId="{528C3BA4-BAC6-46E7-B827-1566C2C8E80D}"/>
          </ac:spMkLst>
        </pc:spChg>
      </pc:sldChg>
      <pc:sldChg chg="addSp modSp del modTransition">
        <pc:chgData name="Ryan E Elstad" userId="b305b66b-ce08-47c9-976c-ee384b1f1d1f" providerId="ADAL" clId="{B527A0B9-30E4-4F96-B56B-B9F659C3390C}" dt="2020-01-14T17:19:54.378" v="274"/>
        <pc:sldMkLst>
          <pc:docMk/>
          <pc:sldMk cId="4197525344" sldId="300"/>
        </pc:sldMkLst>
        <pc:spChg chg="add mod">
          <ac:chgData name="Ryan E Elstad" userId="b305b66b-ce08-47c9-976c-ee384b1f1d1f" providerId="ADAL" clId="{B527A0B9-30E4-4F96-B56B-B9F659C3390C}" dt="2020-01-14T17:19:54.378" v="274"/>
          <ac:spMkLst>
            <pc:docMk/>
            <pc:sldMk cId="4197525344" sldId="300"/>
            <ac:spMk id="4" creationId="{53455DBD-4AF4-4DD1-B768-7CB8C7944269}"/>
          </ac:spMkLst>
        </pc:spChg>
      </pc:sldChg>
      <pc:sldChg chg="modSp add">
        <pc:chgData name="Ryan E Elstad" userId="b305b66b-ce08-47c9-976c-ee384b1f1d1f" providerId="ADAL" clId="{B527A0B9-30E4-4F96-B56B-B9F659C3390C}" dt="2020-01-14T19:12:16.353" v="281"/>
        <pc:sldMkLst>
          <pc:docMk/>
          <pc:sldMk cId="4018524836" sldId="301"/>
        </pc:sldMkLst>
        <pc:spChg chg="mod">
          <ac:chgData name="Ryan E Elstad" userId="b305b66b-ce08-47c9-976c-ee384b1f1d1f" providerId="ADAL" clId="{B527A0B9-30E4-4F96-B56B-B9F659C3390C}" dt="2020-01-14T19:12:16.353" v="281"/>
          <ac:spMkLst>
            <pc:docMk/>
            <pc:sldMk cId="4018524836" sldId="301"/>
            <ac:spMk id="3" creationId="{1F1E25CC-FB06-4157-A263-61E2455D1036}"/>
          </ac:spMkLst>
        </pc:spChg>
        <pc:spChg chg="mod">
          <ac:chgData name="Ryan E Elstad" userId="b305b66b-ce08-47c9-976c-ee384b1f1d1f" providerId="ADAL" clId="{B527A0B9-30E4-4F96-B56B-B9F659C3390C}" dt="2020-01-14T19:12:15.306" v="280"/>
          <ac:spMkLst>
            <pc:docMk/>
            <pc:sldMk cId="4018524836" sldId="301"/>
            <ac:spMk id="4" creationId="{3C065852-BBD8-4CCD-A11A-626BE7A1CC4C}"/>
          </ac:spMkLst>
        </pc:spChg>
      </pc:sldChg>
      <pc:sldChg chg="addSp delSp modSp add">
        <pc:chgData name="Ryan E Elstad" userId="b305b66b-ce08-47c9-976c-ee384b1f1d1f" providerId="ADAL" clId="{B527A0B9-30E4-4F96-B56B-B9F659C3390C}" dt="2020-01-14T19:13:01.850" v="299" actId="20577"/>
        <pc:sldMkLst>
          <pc:docMk/>
          <pc:sldMk cId="3441894220" sldId="302"/>
        </pc:sldMkLst>
        <pc:spChg chg="del">
          <ac:chgData name="Ryan E Elstad" userId="b305b66b-ce08-47c9-976c-ee384b1f1d1f" providerId="ADAL" clId="{B527A0B9-30E4-4F96-B56B-B9F659C3390C}" dt="2020-01-14T19:12:42.804" v="283"/>
          <ac:spMkLst>
            <pc:docMk/>
            <pc:sldMk cId="3441894220" sldId="302"/>
            <ac:spMk id="3" creationId="{0F794B40-1CE1-4AB4-BA4B-D674615537B2}"/>
          </ac:spMkLst>
        </pc:spChg>
        <pc:spChg chg="del">
          <ac:chgData name="Ryan E Elstad" userId="b305b66b-ce08-47c9-976c-ee384b1f1d1f" providerId="ADAL" clId="{B527A0B9-30E4-4F96-B56B-B9F659C3390C}" dt="2020-01-14T19:12:42.804" v="283"/>
          <ac:spMkLst>
            <pc:docMk/>
            <pc:sldMk cId="3441894220" sldId="302"/>
            <ac:spMk id="4" creationId="{13EB8BDC-7266-4858-8394-4E2FDB533F8E}"/>
          </ac:spMkLst>
        </pc:spChg>
        <pc:spChg chg="del">
          <ac:chgData name="Ryan E Elstad" userId="b305b66b-ce08-47c9-976c-ee384b1f1d1f" providerId="ADAL" clId="{B527A0B9-30E4-4F96-B56B-B9F659C3390C}" dt="2020-01-14T19:12:42.804" v="283"/>
          <ac:spMkLst>
            <pc:docMk/>
            <pc:sldMk cId="3441894220" sldId="302"/>
            <ac:spMk id="5" creationId="{B420A5EF-FEF1-498E-B68F-AEE42239F5D2}"/>
          </ac:spMkLst>
        </pc:spChg>
        <pc:spChg chg="add mod">
          <ac:chgData name="Ryan E Elstad" userId="b305b66b-ce08-47c9-976c-ee384b1f1d1f" providerId="ADAL" clId="{B527A0B9-30E4-4F96-B56B-B9F659C3390C}" dt="2020-01-14T19:13:01.850" v="299" actId="20577"/>
          <ac:spMkLst>
            <pc:docMk/>
            <pc:sldMk cId="3441894220" sldId="302"/>
            <ac:spMk id="6" creationId="{B6F069B5-44A9-4BBB-8D12-0FBDFE3EA26F}"/>
          </ac:spMkLst>
        </pc:spChg>
        <pc:spChg chg="add mod">
          <ac:chgData name="Ryan E Elstad" userId="b305b66b-ce08-47c9-976c-ee384b1f1d1f" providerId="ADAL" clId="{B527A0B9-30E4-4F96-B56B-B9F659C3390C}" dt="2020-01-14T19:12:42.804" v="283"/>
          <ac:spMkLst>
            <pc:docMk/>
            <pc:sldMk cId="3441894220" sldId="302"/>
            <ac:spMk id="7" creationId="{117A4914-5F2C-43DA-8A71-AF61240A4F84}"/>
          </ac:spMkLst>
        </pc:spChg>
        <pc:spChg chg="add mod">
          <ac:chgData name="Ryan E Elstad" userId="b305b66b-ce08-47c9-976c-ee384b1f1d1f" providerId="ADAL" clId="{B527A0B9-30E4-4F96-B56B-B9F659C3390C}" dt="2020-01-14T19:12:42.804" v="283"/>
          <ac:spMkLst>
            <pc:docMk/>
            <pc:sldMk cId="3441894220" sldId="302"/>
            <ac:spMk id="8" creationId="{54E8A22B-E061-4909-A26B-86837840FC7E}"/>
          </ac:spMkLst>
        </pc:spChg>
        <pc:spChg chg="add mod">
          <ac:chgData name="Ryan E Elstad" userId="b305b66b-ce08-47c9-976c-ee384b1f1d1f" providerId="ADAL" clId="{B527A0B9-30E4-4F96-B56B-B9F659C3390C}" dt="2020-01-14T19:12:42.804" v="283"/>
          <ac:spMkLst>
            <pc:docMk/>
            <pc:sldMk cId="3441894220" sldId="302"/>
            <ac:spMk id="9" creationId="{2D5601F7-DED2-4EE2-BF40-869973C58027}"/>
          </ac:spMkLst>
        </pc:spChg>
        <pc:spChg chg="add">
          <ac:chgData name="Ryan E Elstad" userId="b305b66b-ce08-47c9-976c-ee384b1f1d1f" providerId="ADAL" clId="{B527A0B9-30E4-4F96-B56B-B9F659C3390C}" dt="2020-01-14T19:12:45.981" v="284"/>
          <ac:spMkLst>
            <pc:docMk/>
            <pc:sldMk cId="3441894220" sldId="302"/>
            <ac:spMk id="12" creationId="{B17D9F8F-172D-4623-BFAD-5FD3DA9E364A}"/>
          </ac:spMkLst>
        </pc:spChg>
        <pc:grpChg chg="add mod">
          <ac:chgData name="Ryan E Elstad" userId="b305b66b-ce08-47c9-976c-ee384b1f1d1f" providerId="ADAL" clId="{B527A0B9-30E4-4F96-B56B-B9F659C3390C}" dt="2020-01-14T19:12:53.848" v="287" actId="1076"/>
          <ac:grpSpMkLst>
            <pc:docMk/>
            <pc:sldMk cId="3441894220" sldId="302"/>
            <ac:grpSpMk id="10" creationId="{2D742826-8B92-46ED-8481-5A2B8278F4E5}"/>
          </ac:grpSpMkLst>
        </pc:grpChg>
        <pc:picChg chg="add">
          <ac:chgData name="Ryan E Elstad" userId="b305b66b-ce08-47c9-976c-ee384b1f1d1f" providerId="ADAL" clId="{B527A0B9-30E4-4F96-B56B-B9F659C3390C}" dt="2020-01-14T19:12:45.981" v="284"/>
          <ac:picMkLst>
            <pc:docMk/>
            <pc:sldMk cId="3441894220" sldId="302"/>
            <ac:picMk id="11" creationId="{307E6777-ECF4-4B07-846D-A7387AB9485A}"/>
          </ac:picMkLst>
        </pc:picChg>
      </pc:sldChg>
      <pc:sldChg chg="addSp delSp modSp add">
        <pc:chgData name="Ryan E Elstad" userId="b305b66b-ce08-47c9-976c-ee384b1f1d1f" providerId="ADAL" clId="{B527A0B9-30E4-4F96-B56B-B9F659C3390C}" dt="2020-01-14T19:16:30.798" v="383" actId="20577"/>
        <pc:sldMkLst>
          <pc:docMk/>
          <pc:sldMk cId="672137403" sldId="303"/>
        </pc:sldMkLst>
        <pc:spChg chg="del">
          <ac:chgData name="Ryan E Elstad" userId="b305b66b-ce08-47c9-976c-ee384b1f1d1f" providerId="ADAL" clId="{B527A0B9-30E4-4F96-B56B-B9F659C3390C}" dt="2020-01-14T19:13:42.731" v="301"/>
          <ac:spMkLst>
            <pc:docMk/>
            <pc:sldMk cId="672137403" sldId="303"/>
            <ac:spMk id="3" creationId="{5E8B82D5-8473-43B9-A326-4922C9488223}"/>
          </ac:spMkLst>
        </pc:spChg>
        <pc:spChg chg="mod">
          <ac:chgData name="Ryan E Elstad" userId="b305b66b-ce08-47c9-976c-ee384b1f1d1f" providerId="ADAL" clId="{B527A0B9-30E4-4F96-B56B-B9F659C3390C}" dt="2020-01-14T19:16:00.929" v="336" actId="20577"/>
          <ac:spMkLst>
            <pc:docMk/>
            <pc:sldMk cId="672137403" sldId="303"/>
            <ac:spMk id="4" creationId="{B7535C32-D8D5-4BF1-B875-C25598FE186B}"/>
          </ac:spMkLst>
        </pc:spChg>
        <pc:spChg chg="mod">
          <ac:chgData name="Ryan E Elstad" userId="b305b66b-ce08-47c9-976c-ee384b1f1d1f" providerId="ADAL" clId="{B527A0B9-30E4-4F96-B56B-B9F659C3390C}" dt="2020-01-14T19:16:30.798" v="383" actId="20577"/>
          <ac:spMkLst>
            <pc:docMk/>
            <pc:sldMk cId="672137403" sldId="303"/>
            <ac:spMk id="5" creationId="{20328808-2E64-49B7-83EB-14DF8A97D666}"/>
          </ac:spMkLst>
        </pc:spChg>
        <pc:picChg chg="add mod ord modCrop">
          <ac:chgData name="Ryan E Elstad" userId="b305b66b-ce08-47c9-976c-ee384b1f1d1f" providerId="ADAL" clId="{B527A0B9-30E4-4F96-B56B-B9F659C3390C}" dt="2020-01-14T19:15:53.024" v="322" actId="1076"/>
          <ac:picMkLst>
            <pc:docMk/>
            <pc:sldMk cId="672137403" sldId="303"/>
            <ac:picMk id="7" creationId="{288DC7A4-7DA0-4BAD-BAB2-C354E5958135}"/>
          </ac:picMkLst>
        </pc:picChg>
        <pc:picChg chg="add mod ord modCrop">
          <ac:chgData name="Ryan E Elstad" userId="b305b66b-ce08-47c9-976c-ee384b1f1d1f" providerId="ADAL" clId="{B527A0B9-30E4-4F96-B56B-B9F659C3390C}" dt="2020-01-14T19:15:47.316" v="321" actId="166"/>
          <ac:picMkLst>
            <pc:docMk/>
            <pc:sldMk cId="672137403" sldId="303"/>
            <ac:picMk id="8" creationId="{9160924D-6A04-401E-AFD1-43B42A313CA8}"/>
          </ac:picMkLst>
        </pc:picChg>
      </pc:sldChg>
      <pc:sldChg chg="addSp delSp modSp add">
        <pc:chgData name="Ryan E Elstad" userId="b305b66b-ce08-47c9-976c-ee384b1f1d1f" providerId="ADAL" clId="{B527A0B9-30E4-4F96-B56B-B9F659C3390C}" dt="2020-01-14T19:18:11.481" v="398" actId="20577"/>
        <pc:sldMkLst>
          <pc:docMk/>
          <pc:sldMk cId="3304070938" sldId="304"/>
        </pc:sldMkLst>
        <pc:spChg chg="del">
          <ac:chgData name="Ryan E Elstad" userId="b305b66b-ce08-47c9-976c-ee384b1f1d1f" providerId="ADAL" clId="{B527A0B9-30E4-4F96-B56B-B9F659C3390C}" dt="2020-01-14T19:18:04.428" v="385"/>
          <ac:spMkLst>
            <pc:docMk/>
            <pc:sldMk cId="3304070938" sldId="304"/>
            <ac:spMk id="3" creationId="{D7009626-8FCC-41E6-BA7C-803B1164D766}"/>
          </ac:spMkLst>
        </pc:spChg>
        <pc:spChg chg="mod">
          <ac:chgData name="Ryan E Elstad" userId="b305b66b-ce08-47c9-976c-ee384b1f1d1f" providerId="ADAL" clId="{B527A0B9-30E4-4F96-B56B-B9F659C3390C}" dt="2020-01-14T19:18:11.481" v="398" actId="20577"/>
          <ac:spMkLst>
            <pc:docMk/>
            <pc:sldMk cId="3304070938" sldId="304"/>
            <ac:spMk id="4" creationId="{BE464034-C4C7-4283-8FA0-6DED817678A6}"/>
          </ac:spMkLst>
        </pc:spChg>
        <pc:picChg chg="add mod">
          <ac:chgData name="Ryan E Elstad" userId="b305b66b-ce08-47c9-976c-ee384b1f1d1f" providerId="ADAL" clId="{B527A0B9-30E4-4F96-B56B-B9F659C3390C}" dt="2020-01-14T19:18:04.428" v="385"/>
          <ac:picMkLst>
            <pc:docMk/>
            <pc:sldMk cId="3304070938" sldId="304"/>
            <ac:picMk id="7" creationId="{11BD8769-7C5B-4692-9ECB-F89E7BEC8980}"/>
          </ac:picMkLst>
        </pc:picChg>
      </pc:sldChg>
      <pc:sldChg chg="addSp delSp modSp add ord">
        <pc:chgData name="Ryan E Elstad" userId="b305b66b-ce08-47c9-976c-ee384b1f1d1f" providerId="ADAL" clId="{B527A0B9-30E4-4F96-B56B-B9F659C3390C}" dt="2020-01-14T19:19:04.975" v="406"/>
        <pc:sldMkLst>
          <pc:docMk/>
          <pc:sldMk cId="2971781586" sldId="305"/>
        </pc:sldMkLst>
        <pc:spChg chg="del">
          <ac:chgData name="Ryan E Elstad" userId="b305b66b-ce08-47c9-976c-ee384b1f1d1f" providerId="ADAL" clId="{B527A0B9-30E4-4F96-B56B-B9F659C3390C}" dt="2020-01-14T19:18:33.382" v="402"/>
          <ac:spMkLst>
            <pc:docMk/>
            <pc:sldMk cId="2971781586" sldId="305"/>
            <ac:spMk id="3" creationId="{479381C3-9F4B-4FAD-839D-30C5BA4F86E1}"/>
          </ac:spMkLst>
        </pc:spChg>
        <pc:spChg chg="del">
          <ac:chgData name="Ryan E Elstad" userId="b305b66b-ce08-47c9-976c-ee384b1f1d1f" providerId="ADAL" clId="{B527A0B9-30E4-4F96-B56B-B9F659C3390C}" dt="2020-01-14T19:18:40.542" v="403"/>
          <ac:spMkLst>
            <pc:docMk/>
            <pc:sldMk cId="2971781586" sldId="305"/>
            <ac:spMk id="4" creationId="{F7F3D4B2-81AD-4687-AE56-DA410A7535B4}"/>
          </ac:spMkLst>
        </pc:spChg>
        <pc:spChg chg="del">
          <ac:chgData name="Ryan E Elstad" userId="b305b66b-ce08-47c9-976c-ee384b1f1d1f" providerId="ADAL" clId="{B527A0B9-30E4-4F96-B56B-B9F659C3390C}" dt="2020-01-14T19:18:40.542" v="403"/>
          <ac:spMkLst>
            <pc:docMk/>
            <pc:sldMk cId="2971781586" sldId="305"/>
            <ac:spMk id="5" creationId="{B9EDF854-7D2F-4886-BDF3-B57802874982}"/>
          </ac:spMkLst>
        </pc:spChg>
        <pc:spChg chg="del">
          <ac:chgData name="Ryan E Elstad" userId="b305b66b-ce08-47c9-976c-ee384b1f1d1f" providerId="ADAL" clId="{B527A0B9-30E4-4F96-B56B-B9F659C3390C}" dt="2020-01-14T19:18:40.542" v="403"/>
          <ac:spMkLst>
            <pc:docMk/>
            <pc:sldMk cId="2971781586" sldId="305"/>
            <ac:spMk id="6" creationId="{8F3F2339-DF84-4A6F-B598-2C21EEF39C18}"/>
          </ac:spMkLst>
        </pc:spChg>
        <pc:spChg chg="add mod">
          <ac:chgData name="Ryan E Elstad" userId="b305b66b-ce08-47c9-976c-ee384b1f1d1f" providerId="ADAL" clId="{B527A0B9-30E4-4F96-B56B-B9F659C3390C}" dt="2020-01-14T19:19:04.975" v="406"/>
          <ac:spMkLst>
            <pc:docMk/>
            <pc:sldMk cId="2971781586" sldId="305"/>
            <ac:spMk id="8" creationId="{00E6647A-F89C-4DE7-AE5F-8860B5DABBBA}"/>
          </ac:spMkLst>
        </pc:spChg>
        <pc:spChg chg="add mod">
          <ac:chgData name="Ryan E Elstad" userId="b305b66b-ce08-47c9-976c-ee384b1f1d1f" providerId="ADAL" clId="{B527A0B9-30E4-4F96-B56B-B9F659C3390C}" dt="2020-01-14T19:18:40.542" v="403"/>
          <ac:spMkLst>
            <pc:docMk/>
            <pc:sldMk cId="2971781586" sldId="305"/>
            <ac:spMk id="9" creationId="{F28E99B3-6EE5-47C1-B6F1-9EC79D177C15}"/>
          </ac:spMkLst>
        </pc:spChg>
        <pc:picChg chg="add mod">
          <ac:chgData name="Ryan E Elstad" userId="b305b66b-ce08-47c9-976c-ee384b1f1d1f" providerId="ADAL" clId="{B527A0B9-30E4-4F96-B56B-B9F659C3390C}" dt="2020-01-14T19:18:52.349" v="405" actId="14100"/>
          <ac:picMkLst>
            <pc:docMk/>
            <pc:sldMk cId="2971781586" sldId="305"/>
            <ac:picMk id="7" creationId="{7B2313DD-C208-4930-BA10-A9B914B29CD5}"/>
          </ac:picMkLst>
        </pc:picChg>
      </pc:sldChg>
      <pc:sldChg chg="addSp modSp add">
        <pc:chgData name="Ryan E Elstad" userId="b305b66b-ce08-47c9-976c-ee384b1f1d1f" providerId="ADAL" clId="{B527A0B9-30E4-4F96-B56B-B9F659C3390C}" dt="2020-01-14T19:20:33.478" v="413" actId="1076"/>
        <pc:sldMkLst>
          <pc:docMk/>
          <pc:sldMk cId="277744248" sldId="306"/>
        </pc:sldMkLst>
        <pc:spChg chg="mod">
          <ac:chgData name="Ryan E Elstad" userId="b305b66b-ce08-47c9-976c-ee384b1f1d1f" providerId="ADAL" clId="{B527A0B9-30E4-4F96-B56B-B9F659C3390C}" dt="2020-01-14T19:19:48.307" v="408"/>
          <ac:spMkLst>
            <pc:docMk/>
            <pc:sldMk cId="277744248" sldId="306"/>
            <ac:spMk id="4" creationId="{F09C0FED-84F1-4D24-AC0F-D67F9DEBE475}"/>
          </ac:spMkLst>
        </pc:spChg>
        <pc:picChg chg="add mod">
          <ac:chgData name="Ryan E Elstad" userId="b305b66b-ce08-47c9-976c-ee384b1f1d1f" providerId="ADAL" clId="{B527A0B9-30E4-4F96-B56B-B9F659C3390C}" dt="2020-01-14T19:20:33.478" v="413" actId="1076"/>
          <ac:picMkLst>
            <pc:docMk/>
            <pc:sldMk cId="277744248" sldId="306"/>
            <ac:picMk id="7" creationId="{37F9F67C-6E51-4576-BF14-0D73903CF662}"/>
          </ac:picMkLst>
        </pc:picChg>
      </pc:sldChg>
      <pc:sldMasterChg chg="delSldLayout">
        <pc:chgData name="Ryan E Elstad" userId="b305b66b-ce08-47c9-976c-ee384b1f1d1f" providerId="ADAL" clId="{B527A0B9-30E4-4F96-B56B-B9F659C3390C}" dt="2020-01-14T19:21:36.031" v="462" actId="2696"/>
        <pc:sldMasterMkLst>
          <pc:docMk/>
          <pc:sldMasterMk cId="2054839871" sldId="2147483648"/>
        </pc:sldMasterMkLst>
        <pc:sldLayoutChg chg="del">
          <pc:chgData name="Ryan E Elstad" userId="b305b66b-ce08-47c9-976c-ee384b1f1d1f" providerId="ADAL" clId="{B527A0B9-30E4-4F96-B56B-B9F659C3390C}" dt="2020-01-14T19:21:36.031" v="462" actId="2696"/>
          <pc:sldLayoutMkLst>
            <pc:docMk/>
            <pc:sldMasterMk cId="2054839871" sldId="2147483648"/>
            <pc:sldLayoutMk cId="770966857" sldId="2147483672"/>
          </pc:sldLayoutMkLst>
        </pc:sldLayoutChg>
      </pc:sldMasterChg>
    </pc:docChg>
  </pc:docChgLst>
  <pc:docChgLst>
    <pc:chgData name="Ryan E Elstad" userId="b305b66b-ce08-47c9-976c-ee384b1f1d1f" providerId="ADAL" clId="{3355627F-8C0C-4210-A324-33902FF82C93}"/>
    <pc:docChg chg="custSel modSld">
      <pc:chgData name="Ryan E Elstad" userId="b305b66b-ce08-47c9-976c-ee384b1f1d1f" providerId="ADAL" clId="{3355627F-8C0C-4210-A324-33902FF82C93}" dt="2021-09-01T14:27:53.757" v="101" actId="20577"/>
      <pc:docMkLst>
        <pc:docMk/>
      </pc:docMkLst>
      <pc:sldChg chg="modSp mod">
        <pc:chgData name="Ryan E Elstad" userId="b305b66b-ce08-47c9-976c-ee384b1f1d1f" providerId="ADAL" clId="{3355627F-8C0C-4210-A324-33902FF82C93}" dt="2021-09-01T14:27:53.757" v="101" actId="20577"/>
        <pc:sldMkLst>
          <pc:docMk/>
          <pc:sldMk cId="1648285335" sldId="295"/>
        </pc:sldMkLst>
        <pc:spChg chg="mod">
          <ac:chgData name="Ryan E Elstad" userId="b305b66b-ce08-47c9-976c-ee384b1f1d1f" providerId="ADAL" clId="{3355627F-8C0C-4210-A324-33902FF82C93}" dt="2021-09-01T14:27:53.757" v="101" actId="20577"/>
          <ac:spMkLst>
            <pc:docMk/>
            <pc:sldMk cId="1648285335" sldId="295"/>
            <ac:spMk id="4" creationId="{682CCF18-5934-4A21-8B88-8927EE61E0E0}"/>
          </ac:spMkLst>
        </pc:spChg>
      </pc:sldChg>
    </pc:docChg>
  </pc:docChgLst>
  <pc:docChgLst>
    <pc:chgData name="Ryan E Elstad" userId="b305b66b-ce08-47c9-976c-ee384b1f1d1f" providerId="ADAL" clId="{9535E2E6-6C1A-43A6-B9EF-4AADF05C6A07}"/>
    <pc:docChg chg="undo custSel addSld delSld modSld sldOrd modSection">
      <pc:chgData name="Ryan E Elstad" userId="b305b66b-ce08-47c9-976c-ee384b1f1d1f" providerId="ADAL" clId="{9535E2E6-6C1A-43A6-B9EF-4AADF05C6A07}" dt="2022-01-24T19:08:14.409" v="476"/>
      <pc:docMkLst>
        <pc:docMk/>
      </pc:docMkLst>
      <pc:sldChg chg="modSp mod">
        <pc:chgData name="Ryan E Elstad" userId="b305b66b-ce08-47c9-976c-ee384b1f1d1f" providerId="ADAL" clId="{9535E2E6-6C1A-43A6-B9EF-4AADF05C6A07}" dt="2022-01-24T18:32:44.418" v="112" actId="20577"/>
        <pc:sldMkLst>
          <pc:docMk/>
          <pc:sldMk cId="2302579048" sldId="273"/>
        </pc:sldMkLst>
        <pc:spChg chg="mod">
          <ac:chgData name="Ryan E Elstad" userId="b305b66b-ce08-47c9-976c-ee384b1f1d1f" providerId="ADAL" clId="{9535E2E6-6C1A-43A6-B9EF-4AADF05C6A07}" dt="2022-01-24T18:32:44.418" v="112" actId="20577"/>
          <ac:spMkLst>
            <pc:docMk/>
            <pc:sldMk cId="2302579048" sldId="273"/>
            <ac:spMk id="2" creationId="{00000000-0000-0000-0000-000000000000}"/>
          </ac:spMkLst>
        </pc:spChg>
      </pc:sldChg>
      <pc:sldChg chg="addSp delSp modSp add del mod chgLayout">
        <pc:chgData name="Ryan E Elstad" userId="b305b66b-ce08-47c9-976c-ee384b1f1d1f" providerId="ADAL" clId="{9535E2E6-6C1A-43A6-B9EF-4AADF05C6A07}" dt="2022-01-24T18:37:30.308" v="288" actId="14100"/>
        <pc:sldMkLst>
          <pc:docMk/>
          <pc:sldMk cId="11749833" sldId="275"/>
        </pc:sldMkLst>
        <pc:spChg chg="del">
          <ac:chgData name="Ryan E Elstad" userId="b305b66b-ce08-47c9-976c-ee384b1f1d1f" providerId="ADAL" clId="{9535E2E6-6C1A-43A6-B9EF-4AADF05C6A07}" dt="2022-01-24T18:37:02.603" v="286" actId="6264"/>
          <ac:spMkLst>
            <pc:docMk/>
            <pc:sldMk cId="11749833" sldId="275"/>
            <ac:spMk id="2" creationId="{D690B047-F0C0-4B5E-96D6-41A75CF41844}"/>
          </ac:spMkLst>
        </pc:spChg>
        <pc:spChg chg="mod ord">
          <ac:chgData name="Ryan E Elstad" userId="b305b66b-ce08-47c9-976c-ee384b1f1d1f" providerId="ADAL" clId="{9535E2E6-6C1A-43A6-B9EF-4AADF05C6A07}" dt="2022-01-24T18:37:02.603" v="286" actId="6264"/>
          <ac:spMkLst>
            <pc:docMk/>
            <pc:sldMk cId="11749833" sldId="275"/>
            <ac:spMk id="3" creationId="{00000000-0000-0000-0000-000000000000}"/>
          </ac:spMkLst>
        </pc:spChg>
        <pc:spChg chg="mod ord">
          <ac:chgData name="Ryan E Elstad" userId="b305b66b-ce08-47c9-976c-ee384b1f1d1f" providerId="ADAL" clId="{9535E2E6-6C1A-43A6-B9EF-4AADF05C6A07}" dt="2022-01-24T18:37:02.603" v="286" actId="6264"/>
          <ac:spMkLst>
            <pc:docMk/>
            <pc:sldMk cId="11749833" sldId="275"/>
            <ac:spMk id="4" creationId="{00000000-0000-0000-0000-000000000000}"/>
          </ac:spMkLst>
        </pc:spChg>
        <pc:spChg chg="mod ord">
          <ac:chgData name="Ryan E Elstad" userId="b305b66b-ce08-47c9-976c-ee384b1f1d1f" providerId="ADAL" clId="{9535E2E6-6C1A-43A6-B9EF-4AADF05C6A07}" dt="2022-01-24T18:37:02.603" v="286" actId="6264"/>
          <ac:spMkLst>
            <pc:docMk/>
            <pc:sldMk cId="11749833" sldId="275"/>
            <ac:spMk id="5" creationId="{00000000-0000-0000-0000-000000000000}"/>
          </ac:spMkLst>
        </pc:spChg>
        <pc:spChg chg="mod ord">
          <ac:chgData name="Ryan E Elstad" userId="b305b66b-ce08-47c9-976c-ee384b1f1d1f" providerId="ADAL" clId="{9535E2E6-6C1A-43A6-B9EF-4AADF05C6A07}" dt="2022-01-24T18:37:02.603" v="286" actId="6264"/>
          <ac:spMkLst>
            <pc:docMk/>
            <pc:sldMk cId="11749833" sldId="275"/>
            <ac:spMk id="6" creationId="{00000000-0000-0000-0000-000000000000}"/>
          </ac:spMkLst>
        </pc:spChg>
        <pc:spChg chg="del">
          <ac:chgData name="Ryan E Elstad" userId="b305b66b-ce08-47c9-976c-ee384b1f1d1f" providerId="ADAL" clId="{9535E2E6-6C1A-43A6-B9EF-4AADF05C6A07}" dt="2022-01-24T18:37:02.603" v="286" actId="6264"/>
          <ac:spMkLst>
            <pc:docMk/>
            <pc:sldMk cId="11749833" sldId="275"/>
            <ac:spMk id="8" creationId="{9F181C88-0038-40BC-8C42-ED58C03510FC}"/>
          </ac:spMkLst>
        </pc:spChg>
        <pc:spChg chg="add del mod">
          <ac:chgData name="Ryan E Elstad" userId="b305b66b-ce08-47c9-976c-ee384b1f1d1f" providerId="ADAL" clId="{9535E2E6-6C1A-43A6-B9EF-4AADF05C6A07}" dt="2022-01-24T18:37:02.603" v="286" actId="6264"/>
          <ac:spMkLst>
            <pc:docMk/>
            <pc:sldMk cId="11749833" sldId="275"/>
            <ac:spMk id="9" creationId="{1E3B1099-6962-438E-8855-A6C5FF43D4F1}"/>
          </ac:spMkLst>
        </pc:spChg>
        <pc:spChg chg="add del mod">
          <ac:chgData name="Ryan E Elstad" userId="b305b66b-ce08-47c9-976c-ee384b1f1d1f" providerId="ADAL" clId="{9535E2E6-6C1A-43A6-B9EF-4AADF05C6A07}" dt="2022-01-24T18:37:02.603" v="286" actId="6264"/>
          <ac:spMkLst>
            <pc:docMk/>
            <pc:sldMk cId="11749833" sldId="275"/>
            <ac:spMk id="10" creationId="{9A325C2A-1120-45FE-A517-D5F1E8630539}"/>
          </ac:spMkLst>
        </pc:spChg>
        <pc:spChg chg="add mod ord">
          <ac:chgData name="Ryan E Elstad" userId="b305b66b-ce08-47c9-976c-ee384b1f1d1f" providerId="ADAL" clId="{9535E2E6-6C1A-43A6-B9EF-4AADF05C6A07}" dt="2022-01-24T18:37:02.603" v="286" actId="6264"/>
          <ac:spMkLst>
            <pc:docMk/>
            <pc:sldMk cId="11749833" sldId="275"/>
            <ac:spMk id="11" creationId="{D03A7414-D490-4054-B233-C4D37BA76881}"/>
          </ac:spMkLst>
        </pc:spChg>
        <pc:spChg chg="add mod ord">
          <ac:chgData name="Ryan E Elstad" userId="b305b66b-ce08-47c9-976c-ee384b1f1d1f" providerId="ADAL" clId="{9535E2E6-6C1A-43A6-B9EF-4AADF05C6A07}" dt="2022-01-24T18:37:02.603" v="286" actId="6264"/>
          <ac:spMkLst>
            <pc:docMk/>
            <pc:sldMk cId="11749833" sldId="275"/>
            <ac:spMk id="12" creationId="{4CA8F59C-C009-41D4-A7A1-D550B12DA178}"/>
          </ac:spMkLst>
        </pc:spChg>
        <pc:picChg chg="del">
          <ac:chgData name="Ryan E Elstad" userId="b305b66b-ce08-47c9-976c-ee384b1f1d1f" providerId="ADAL" clId="{9535E2E6-6C1A-43A6-B9EF-4AADF05C6A07}" dt="2022-01-24T18:36:36.699" v="284" actId="478"/>
          <ac:picMkLst>
            <pc:docMk/>
            <pc:sldMk cId="11749833" sldId="275"/>
            <ac:picMk id="7" creationId="{00000000-0000-0000-0000-000000000000}"/>
          </ac:picMkLst>
        </pc:picChg>
        <pc:picChg chg="add mod">
          <ac:chgData name="Ryan E Elstad" userId="b305b66b-ce08-47c9-976c-ee384b1f1d1f" providerId="ADAL" clId="{9535E2E6-6C1A-43A6-B9EF-4AADF05C6A07}" dt="2022-01-24T18:37:30.308" v="288" actId="14100"/>
          <ac:picMkLst>
            <pc:docMk/>
            <pc:sldMk cId="11749833" sldId="275"/>
            <ac:picMk id="1026" creationId="{7228BF44-98D7-442F-ADAB-1B68AAD9EAA5}"/>
          </ac:picMkLst>
        </pc:picChg>
      </pc:sldChg>
      <pc:sldChg chg="modSp mod">
        <pc:chgData name="Ryan E Elstad" userId="b305b66b-ce08-47c9-976c-ee384b1f1d1f" providerId="ADAL" clId="{9535E2E6-6C1A-43A6-B9EF-4AADF05C6A07}" dt="2022-01-24T18:30:03.081" v="14" actId="313"/>
        <pc:sldMkLst>
          <pc:docMk/>
          <pc:sldMk cId="1648285335" sldId="295"/>
        </pc:sldMkLst>
        <pc:spChg chg="mod">
          <ac:chgData name="Ryan E Elstad" userId="b305b66b-ce08-47c9-976c-ee384b1f1d1f" providerId="ADAL" clId="{9535E2E6-6C1A-43A6-B9EF-4AADF05C6A07}" dt="2022-01-24T18:30:03.081" v="14" actId="313"/>
          <ac:spMkLst>
            <pc:docMk/>
            <pc:sldMk cId="1648285335" sldId="295"/>
            <ac:spMk id="4" creationId="{682CCF18-5934-4A21-8B88-8927EE61E0E0}"/>
          </ac:spMkLst>
        </pc:spChg>
      </pc:sldChg>
      <pc:sldChg chg="modSp mod">
        <pc:chgData name="Ryan E Elstad" userId="b305b66b-ce08-47c9-976c-ee384b1f1d1f" providerId="ADAL" clId="{9535E2E6-6C1A-43A6-B9EF-4AADF05C6A07}" dt="2022-01-24T18:45:34.072" v="353" actId="20577"/>
        <pc:sldMkLst>
          <pc:docMk/>
          <pc:sldMk cId="4197525344" sldId="300"/>
        </pc:sldMkLst>
        <pc:spChg chg="mod">
          <ac:chgData name="Ryan E Elstad" userId="b305b66b-ce08-47c9-976c-ee384b1f1d1f" providerId="ADAL" clId="{9535E2E6-6C1A-43A6-B9EF-4AADF05C6A07}" dt="2022-01-24T18:38:11.125" v="313" actId="20577"/>
          <ac:spMkLst>
            <pc:docMk/>
            <pc:sldMk cId="4197525344" sldId="300"/>
            <ac:spMk id="2" creationId="{CF59C6E4-1650-4AFE-9C7D-F0CF1539B3BD}"/>
          </ac:spMkLst>
        </pc:spChg>
        <pc:spChg chg="mod">
          <ac:chgData name="Ryan E Elstad" userId="b305b66b-ce08-47c9-976c-ee384b1f1d1f" providerId="ADAL" clId="{9535E2E6-6C1A-43A6-B9EF-4AADF05C6A07}" dt="2022-01-24T18:45:34.072" v="353" actId="20577"/>
          <ac:spMkLst>
            <pc:docMk/>
            <pc:sldMk cId="4197525344" sldId="300"/>
            <ac:spMk id="3" creationId="{65DD63AD-7344-468C-B035-19189D497F28}"/>
          </ac:spMkLst>
        </pc:spChg>
      </pc:sldChg>
      <pc:sldChg chg="addSp delSp modSp mod">
        <pc:chgData name="Ryan E Elstad" userId="b305b66b-ce08-47c9-976c-ee384b1f1d1f" providerId="ADAL" clId="{9535E2E6-6C1A-43A6-B9EF-4AADF05C6A07}" dt="2022-01-24T19:07:43.961" v="474" actId="1076"/>
        <pc:sldMkLst>
          <pc:docMk/>
          <pc:sldMk cId="3441894220" sldId="302"/>
        </pc:sldMkLst>
        <pc:grpChg chg="del">
          <ac:chgData name="Ryan E Elstad" userId="b305b66b-ce08-47c9-976c-ee384b1f1d1f" providerId="ADAL" clId="{9535E2E6-6C1A-43A6-B9EF-4AADF05C6A07}" dt="2022-01-24T19:07:33.795" v="470" actId="478"/>
          <ac:grpSpMkLst>
            <pc:docMk/>
            <pc:sldMk cId="3441894220" sldId="302"/>
            <ac:grpSpMk id="10" creationId="{2D742826-8B92-46ED-8481-5A2B8278F4E5}"/>
          </ac:grpSpMkLst>
        </pc:grpChg>
        <pc:picChg chg="add mod">
          <ac:chgData name="Ryan E Elstad" userId="b305b66b-ce08-47c9-976c-ee384b1f1d1f" providerId="ADAL" clId="{9535E2E6-6C1A-43A6-B9EF-4AADF05C6A07}" dt="2022-01-24T19:07:43.961" v="474" actId="1076"/>
          <ac:picMkLst>
            <pc:docMk/>
            <pc:sldMk cId="3441894220" sldId="302"/>
            <ac:picMk id="4" creationId="{3CB5C1DC-7FAA-4B53-935A-06BB41ED8040}"/>
          </ac:picMkLst>
        </pc:picChg>
      </pc:sldChg>
      <pc:sldChg chg="addSp delSp modSp mod">
        <pc:chgData name="Ryan E Elstad" userId="b305b66b-ce08-47c9-976c-ee384b1f1d1f" providerId="ADAL" clId="{9535E2E6-6C1A-43A6-B9EF-4AADF05C6A07}" dt="2022-01-24T18:57:07.862" v="456" actId="33524"/>
        <pc:sldMkLst>
          <pc:docMk/>
          <pc:sldMk cId="672137403" sldId="303"/>
        </pc:sldMkLst>
        <pc:spChg chg="add del">
          <ac:chgData name="Ryan E Elstad" userId="b305b66b-ce08-47c9-976c-ee384b1f1d1f" providerId="ADAL" clId="{9535E2E6-6C1A-43A6-B9EF-4AADF05C6A07}" dt="2022-01-24T18:55:24.463" v="429" actId="478"/>
          <ac:spMkLst>
            <pc:docMk/>
            <pc:sldMk cId="672137403" sldId="303"/>
            <ac:spMk id="3" creationId="{B061853F-0C2A-467B-9F6E-3CFEC735FD61}"/>
          </ac:spMkLst>
        </pc:spChg>
        <pc:spChg chg="mod">
          <ac:chgData name="Ryan E Elstad" userId="b305b66b-ce08-47c9-976c-ee384b1f1d1f" providerId="ADAL" clId="{9535E2E6-6C1A-43A6-B9EF-4AADF05C6A07}" dt="2022-01-24T18:57:07.862" v="456" actId="33524"/>
          <ac:spMkLst>
            <pc:docMk/>
            <pc:sldMk cId="672137403" sldId="303"/>
            <ac:spMk id="5" creationId="{20328808-2E64-49B7-83EB-14DF8A97D666}"/>
          </ac:spMkLst>
        </pc:spChg>
        <pc:spChg chg="add del mod">
          <ac:chgData name="Ryan E Elstad" userId="b305b66b-ce08-47c9-976c-ee384b1f1d1f" providerId="ADAL" clId="{9535E2E6-6C1A-43A6-B9EF-4AADF05C6A07}" dt="2022-01-24T18:55:02.107" v="420"/>
          <ac:spMkLst>
            <pc:docMk/>
            <pc:sldMk cId="672137403" sldId="303"/>
            <ac:spMk id="9" creationId="{119DDE12-F23D-46D5-BE80-E667139506E5}"/>
          </ac:spMkLst>
        </pc:spChg>
        <pc:spChg chg="add del mod">
          <ac:chgData name="Ryan E Elstad" userId="b305b66b-ce08-47c9-976c-ee384b1f1d1f" providerId="ADAL" clId="{9535E2E6-6C1A-43A6-B9EF-4AADF05C6A07}" dt="2022-01-24T18:55:08.192" v="424" actId="478"/>
          <ac:spMkLst>
            <pc:docMk/>
            <pc:sldMk cId="672137403" sldId="303"/>
            <ac:spMk id="12" creationId="{BA7F7867-F41E-4DC9-B95F-C44DD75620A4}"/>
          </ac:spMkLst>
        </pc:spChg>
        <pc:spChg chg="add del mod">
          <ac:chgData name="Ryan E Elstad" userId="b305b66b-ce08-47c9-976c-ee384b1f1d1f" providerId="ADAL" clId="{9535E2E6-6C1A-43A6-B9EF-4AADF05C6A07}" dt="2022-01-24T18:55:24.463" v="429" actId="478"/>
          <ac:spMkLst>
            <pc:docMk/>
            <pc:sldMk cId="672137403" sldId="303"/>
            <ac:spMk id="14" creationId="{09F975AF-CD9F-4488-B4E3-7345BDF17E8D}"/>
          </ac:spMkLst>
        </pc:spChg>
        <pc:picChg chg="del">
          <ac:chgData name="Ryan E Elstad" userId="b305b66b-ce08-47c9-976c-ee384b1f1d1f" providerId="ADAL" clId="{9535E2E6-6C1A-43A6-B9EF-4AADF05C6A07}" dt="2022-01-24T18:55:06.235" v="423" actId="478"/>
          <ac:picMkLst>
            <pc:docMk/>
            <pc:sldMk cId="672137403" sldId="303"/>
            <ac:picMk id="7" creationId="{288DC7A4-7DA0-4BAD-BAB2-C354E5958135}"/>
          </ac:picMkLst>
        </pc:picChg>
        <pc:picChg chg="del">
          <ac:chgData name="Ryan E Elstad" userId="b305b66b-ce08-47c9-976c-ee384b1f1d1f" providerId="ADAL" clId="{9535E2E6-6C1A-43A6-B9EF-4AADF05C6A07}" dt="2022-01-24T18:55:10.220" v="425" actId="478"/>
          <ac:picMkLst>
            <pc:docMk/>
            <pc:sldMk cId="672137403" sldId="303"/>
            <ac:picMk id="8" creationId="{9160924D-6A04-401E-AFD1-43B42A313CA8}"/>
          </ac:picMkLst>
        </pc:picChg>
        <pc:picChg chg="add del mod">
          <ac:chgData name="Ryan E Elstad" userId="b305b66b-ce08-47c9-976c-ee384b1f1d1f" providerId="ADAL" clId="{9535E2E6-6C1A-43A6-B9EF-4AADF05C6A07}" dt="2022-01-24T18:55:26.033" v="430" actId="478"/>
          <ac:picMkLst>
            <pc:docMk/>
            <pc:sldMk cId="672137403" sldId="303"/>
            <ac:picMk id="10" creationId="{CB7C4ABC-F9CC-4A69-AAB8-22B08B6F261D}"/>
          </ac:picMkLst>
        </pc:picChg>
        <pc:picChg chg="add del">
          <ac:chgData name="Ryan E Elstad" userId="b305b66b-ce08-47c9-976c-ee384b1f1d1f" providerId="ADAL" clId="{9535E2E6-6C1A-43A6-B9EF-4AADF05C6A07}" dt="2022-01-24T18:55:24.463" v="429" actId="478"/>
          <ac:picMkLst>
            <pc:docMk/>
            <pc:sldMk cId="672137403" sldId="303"/>
            <ac:picMk id="13" creationId="{CCD1DF03-97F1-4D58-8448-662B1ABE03C2}"/>
          </ac:picMkLst>
        </pc:picChg>
        <pc:picChg chg="add mod">
          <ac:chgData name="Ryan E Elstad" userId="b305b66b-ce08-47c9-976c-ee384b1f1d1f" providerId="ADAL" clId="{9535E2E6-6C1A-43A6-B9EF-4AADF05C6A07}" dt="2022-01-24T18:56:46.229" v="432" actId="1076"/>
          <ac:picMkLst>
            <pc:docMk/>
            <pc:sldMk cId="672137403" sldId="303"/>
            <ac:picMk id="16" creationId="{2B5F0FBF-4435-4113-A76C-014BB00E296C}"/>
          </ac:picMkLst>
        </pc:picChg>
      </pc:sldChg>
      <pc:sldChg chg="addSp delSp modSp mod ord">
        <pc:chgData name="Ryan E Elstad" userId="b305b66b-ce08-47c9-976c-ee384b1f1d1f" providerId="ADAL" clId="{9535E2E6-6C1A-43A6-B9EF-4AADF05C6A07}" dt="2022-01-24T19:08:14.409" v="476"/>
        <pc:sldMkLst>
          <pc:docMk/>
          <pc:sldMk cId="3304070938" sldId="304"/>
        </pc:sldMkLst>
        <pc:spChg chg="add del mod">
          <ac:chgData name="Ryan E Elstad" userId="b305b66b-ce08-47c9-976c-ee384b1f1d1f" providerId="ADAL" clId="{9535E2E6-6C1A-43A6-B9EF-4AADF05C6A07}" dt="2022-01-24T18:51:56.548" v="391" actId="22"/>
          <ac:spMkLst>
            <pc:docMk/>
            <pc:sldMk cId="3304070938" sldId="304"/>
            <ac:spMk id="8" creationId="{D0E64FFF-144C-4F3B-9454-B2FD60AE12CB}"/>
          </ac:spMkLst>
        </pc:spChg>
        <pc:spChg chg="add">
          <ac:chgData name="Ryan E Elstad" userId="b305b66b-ce08-47c9-976c-ee384b1f1d1f" providerId="ADAL" clId="{9535E2E6-6C1A-43A6-B9EF-4AADF05C6A07}" dt="2022-01-24T18:51:13.361" v="390"/>
          <ac:spMkLst>
            <pc:docMk/>
            <pc:sldMk cId="3304070938" sldId="304"/>
            <ac:spMk id="9" creationId="{84559FF8-181C-4BE3-8157-02D66D673D34}"/>
          </ac:spMkLst>
        </pc:spChg>
        <pc:spChg chg="add del mod">
          <ac:chgData name="Ryan E Elstad" userId="b305b66b-ce08-47c9-976c-ee384b1f1d1f" providerId="ADAL" clId="{9535E2E6-6C1A-43A6-B9EF-4AADF05C6A07}" dt="2022-01-24T18:53:36.680" v="413"/>
          <ac:spMkLst>
            <pc:docMk/>
            <pc:sldMk cId="3304070938" sldId="304"/>
            <ac:spMk id="13" creationId="{A074AA7A-ED26-4E5C-BAA7-634EA5FB0A34}"/>
          </ac:spMkLst>
        </pc:spChg>
        <pc:spChg chg="add del mod">
          <ac:chgData name="Ryan E Elstad" userId="b305b66b-ce08-47c9-976c-ee384b1f1d1f" providerId="ADAL" clId="{9535E2E6-6C1A-43A6-B9EF-4AADF05C6A07}" dt="2022-01-24T18:53:40.650" v="415" actId="21"/>
          <ac:spMkLst>
            <pc:docMk/>
            <pc:sldMk cId="3304070938" sldId="304"/>
            <ac:spMk id="17" creationId="{E8EA7E05-6340-4F5E-856C-0EE46BDCA5FA}"/>
          </ac:spMkLst>
        </pc:spChg>
        <pc:picChg chg="del">
          <ac:chgData name="Ryan E Elstad" userId="b305b66b-ce08-47c9-976c-ee384b1f1d1f" providerId="ADAL" clId="{9535E2E6-6C1A-43A6-B9EF-4AADF05C6A07}" dt="2022-01-24T18:51:10.929" v="389" actId="478"/>
          <ac:picMkLst>
            <pc:docMk/>
            <pc:sldMk cId="3304070938" sldId="304"/>
            <ac:picMk id="7" creationId="{11BD8769-7C5B-4692-9ECB-F89E7BEC8980}"/>
          </ac:picMkLst>
        </pc:picChg>
        <pc:picChg chg="add del mod ord modCrop">
          <ac:chgData name="Ryan E Elstad" userId="b305b66b-ce08-47c9-976c-ee384b1f1d1f" providerId="ADAL" clId="{9535E2E6-6C1A-43A6-B9EF-4AADF05C6A07}" dt="2022-01-24T18:52:20.793" v="394" actId="21"/>
          <ac:picMkLst>
            <pc:docMk/>
            <pc:sldMk cId="3304070938" sldId="304"/>
            <ac:picMk id="11" creationId="{B6D9A9E0-0660-4864-9250-FDEDE3F6026A}"/>
          </ac:picMkLst>
        </pc:picChg>
        <pc:picChg chg="add del mod">
          <ac:chgData name="Ryan E Elstad" userId="b305b66b-ce08-47c9-976c-ee384b1f1d1f" providerId="ADAL" clId="{9535E2E6-6C1A-43A6-B9EF-4AADF05C6A07}" dt="2022-01-24T18:53:21.136" v="402"/>
          <ac:picMkLst>
            <pc:docMk/>
            <pc:sldMk cId="3304070938" sldId="304"/>
            <ac:picMk id="14" creationId="{EC0CF8C2-5EB4-4CF8-B703-436ECC913A0D}"/>
          </ac:picMkLst>
        </pc:picChg>
        <pc:picChg chg="add del mod">
          <ac:chgData name="Ryan E Elstad" userId="b305b66b-ce08-47c9-976c-ee384b1f1d1f" providerId="ADAL" clId="{9535E2E6-6C1A-43A6-B9EF-4AADF05C6A07}" dt="2022-01-24T18:53:38.474" v="414" actId="21"/>
          <ac:picMkLst>
            <pc:docMk/>
            <pc:sldMk cId="3304070938" sldId="304"/>
            <ac:picMk id="15" creationId="{CAECE32A-A972-4718-9B4F-4440CC240E46}"/>
          </ac:picMkLst>
        </pc:picChg>
        <pc:picChg chg="add del mod">
          <ac:chgData name="Ryan E Elstad" userId="b305b66b-ce08-47c9-976c-ee384b1f1d1f" providerId="ADAL" clId="{9535E2E6-6C1A-43A6-B9EF-4AADF05C6A07}" dt="2022-01-24T18:53:19.156" v="401"/>
          <ac:picMkLst>
            <pc:docMk/>
            <pc:sldMk cId="3304070938" sldId="304"/>
            <ac:picMk id="2052" creationId="{DEC9EB11-580F-4150-A9AF-7B4F5048EEFA}"/>
          </ac:picMkLst>
        </pc:picChg>
        <pc:picChg chg="add del mod">
          <ac:chgData name="Ryan E Elstad" userId="b305b66b-ce08-47c9-976c-ee384b1f1d1f" providerId="ADAL" clId="{9535E2E6-6C1A-43A6-B9EF-4AADF05C6A07}" dt="2022-01-24T18:53:32.525" v="408"/>
          <ac:picMkLst>
            <pc:docMk/>
            <pc:sldMk cId="3304070938" sldId="304"/>
            <ac:picMk id="2054" creationId="{3715EF45-A3FA-4A6A-9715-47C5746ABBF3}"/>
          </ac:picMkLst>
        </pc:picChg>
        <pc:picChg chg="add del mod">
          <ac:chgData name="Ryan E Elstad" userId="b305b66b-ce08-47c9-976c-ee384b1f1d1f" providerId="ADAL" clId="{9535E2E6-6C1A-43A6-B9EF-4AADF05C6A07}" dt="2022-01-24T18:53:35.154" v="410"/>
          <ac:picMkLst>
            <pc:docMk/>
            <pc:sldMk cId="3304070938" sldId="304"/>
            <ac:picMk id="2056" creationId="{61C913C0-3EB2-48E1-AE3D-34DD31A01B2C}"/>
          </ac:picMkLst>
        </pc:picChg>
        <pc:picChg chg="add del mod">
          <ac:chgData name="Ryan E Elstad" userId="b305b66b-ce08-47c9-976c-ee384b1f1d1f" providerId="ADAL" clId="{9535E2E6-6C1A-43A6-B9EF-4AADF05C6A07}" dt="2022-01-24T18:53:36.672" v="412"/>
          <ac:picMkLst>
            <pc:docMk/>
            <pc:sldMk cId="3304070938" sldId="304"/>
            <ac:picMk id="2058" creationId="{84129F28-91C7-47C7-9869-708AEC4EB2B8}"/>
          </ac:picMkLst>
        </pc:picChg>
        <pc:picChg chg="add mod">
          <ac:chgData name="Ryan E Elstad" userId="b305b66b-ce08-47c9-976c-ee384b1f1d1f" providerId="ADAL" clId="{9535E2E6-6C1A-43A6-B9EF-4AADF05C6A07}" dt="2022-01-24T18:53:52.981" v="417" actId="1076"/>
          <ac:picMkLst>
            <pc:docMk/>
            <pc:sldMk cId="3304070938" sldId="304"/>
            <ac:picMk id="2060" creationId="{A89DFD29-B96F-42F1-884C-E2B19E52A43C}"/>
          </ac:picMkLst>
        </pc:picChg>
      </pc:sldChg>
      <pc:sldChg chg="modSp new mod">
        <pc:chgData name="Ryan E Elstad" userId="b305b66b-ce08-47c9-976c-ee384b1f1d1f" providerId="ADAL" clId="{9535E2E6-6C1A-43A6-B9EF-4AADF05C6A07}" dt="2022-01-24T18:46:53.729" v="388" actId="20577"/>
        <pc:sldMkLst>
          <pc:docMk/>
          <pc:sldMk cId="2751524187" sldId="307"/>
        </pc:sldMkLst>
        <pc:spChg chg="mod">
          <ac:chgData name="Ryan E Elstad" userId="b305b66b-ce08-47c9-976c-ee384b1f1d1f" providerId="ADAL" clId="{9535E2E6-6C1A-43A6-B9EF-4AADF05C6A07}" dt="2022-01-24T18:37:55.124" v="292"/>
          <ac:spMkLst>
            <pc:docMk/>
            <pc:sldMk cId="2751524187" sldId="307"/>
            <ac:spMk id="3" creationId="{1576A0D8-CCCF-4C87-9978-1EBD590032CE}"/>
          </ac:spMkLst>
        </pc:spChg>
        <pc:spChg chg="mod">
          <ac:chgData name="Ryan E Elstad" userId="b305b66b-ce08-47c9-976c-ee384b1f1d1f" providerId="ADAL" clId="{9535E2E6-6C1A-43A6-B9EF-4AADF05C6A07}" dt="2022-01-24T18:46:53.729" v="388" actId="20577"/>
          <ac:spMkLst>
            <pc:docMk/>
            <pc:sldMk cId="2751524187" sldId="307"/>
            <ac:spMk id="4" creationId="{0A7091D7-E6C4-49E7-8038-1E236287C8F8}"/>
          </ac:spMkLst>
        </pc:spChg>
      </pc:sldChg>
      <pc:sldChg chg="addSp delSp modSp new mod ord">
        <pc:chgData name="Ryan E Elstad" userId="b305b66b-ce08-47c9-976c-ee384b1f1d1f" providerId="ADAL" clId="{9535E2E6-6C1A-43A6-B9EF-4AADF05C6A07}" dt="2022-01-24T18:59:23.839" v="467" actId="1076"/>
        <pc:sldMkLst>
          <pc:docMk/>
          <pc:sldMk cId="2788124329" sldId="308"/>
        </pc:sldMkLst>
        <pc:spChg chg="del mod">
          <ac:chgData name="Ryan E Elstad" userId="b305b66b-ce08-47c9-976c-ee384b1f1d1f" providerId="ADAL" clId="{9535E2E6-6C1A-43A6-B9EF-4AADF05C6A07}" dt="2022-01-24T18:59:04.103" v="462" actId="478"/>
          <ac:spMkLst>
            <pc:docMk/>
            <pc:sldMk cId="2788124329" sldId="308"/>
            <ac:spMk id="4" creationId="{CB9E55C4-2A68-4896-849E-D9721C608D3C}"/>
          </ac:spMkLst>
        </pc:spChg>
        <pc:picChg chg="add mod">
          <ac:chgData name="Ryan E Elstad" userId="b305b66b-ce08-47c9-976c-ee384b1f1d1f" providerId="ADAL" clId="{9535E2E6-6C1A-43A6-B9EF-4AADF05C6A07}" dt="2022-01-24T18:59:23.839" v="467" actId="1076"/>
          <ac:picMkLst>
            <pc:docMk/>
            <pc:sldMk cId="2788124329" sldId="308"/>
            <ac:picMk id="7" creationId="{1286BE1C-D17C-47DC-89CF-F9F59358F539}"/>
          </ac:picMkLst>
        </pc:picChg>
        <pc:picChg chg="add del mod">
          <ac:chgData name="Ryan E Elstad" userId="b305b66b-ce08-47c9-976c-ee384b1f1d1f" providerId="ADAL" clId="{9535E2E6-6C1A-43A6-B9EF-4AADF05C6A07}" dt="2022-01-24T18:59:04.103" v="462" actId="478"/>
          <ac:picMkLst>
            <pc:docMk/>
            <pc:sldMk cId="2788124329" sldId="308"/>
            <ac:picMk id="4098" creationId="{4D41BD22-BFA4-4C8B-A1FC-FF5637DBB866}"/>
          </ac:picMkLst>
        </pc:picChg>
      </pc:sldChg>
      <pc:sldChg chg="addSp new">
        <pc:chgData name="Ryan E Elstad" userId="b305b66b-ce08-47c9-976c-ee384b1f1d1f" providerId="ADAL" clId="{9535E2E6-6C1A-43A6-B9EF-4AADF05C6A07}" dt="2022-01-24T19:01:24.684" v="469"/>
        <pc:sldMkLst>
          <pc:docMk/>
          <pc:sldMk cId="2882747685" sldId="309"/>
        </pc:sldMkLst>
        <pc:picChg chg="add">
          <ac:chgData name="Ryan E Elstad" userId="b305b66b-ce08-47c9-976c-ee384b1f1d1f" providerId="ADAL" clId="{9535E2E6-6C1A-43A6-B9EF-4AADF05C6A07}" dt="2022-01-24T19:01:24.684" v="469"/>
          <ac:picMkLst>
            <pc:docMk/>
            <pc:sldMk cId="2882747685" sldId="309"/>
            <ac:picMk id="5122" creationId="{4204C253-797E-4AD5-9F4C-BAE6B4332379}"/>
          </ac:picMkLst>
        </pc:picChg>
      </pc:sldChg>
    </pc:docChg>
  </pc:docChgLst>
  <pc:docChgLst>
    <pc:chgData name="Ryan E Elstad" userId="b305b66b-ce08-47c9-976c-ee384b1f1d1f" providerId="ADAL" clId="{1022633E-7292-423A-ACFA-2920A25E4CDE}"/>
    <pc:docChg chg="modSld">
      <pc:chgData name="Ryan E Elstad" userId="b305b66b-ce08-47c9-976c-ee384b1f1d1f" providerId="ADAL" clId="{1022633E-7292-423A-ACFA-2920A25E4CDE}" dt="2022-08-31T22:39:19.575" v="0"/>
      <pc:docMkLst>
        <pc:docMk/>
      </pc:docMkLst>
      <pc:sldChg chg="addSp">
        <pc:chgData name="Ryan E Elstad" userId="b305b66b-ce08-47c9-976c-ee384b1f1d1f" providerId="ADAL" clId="{1022633E-7292-423A-ACFA-2920A25E4CDE}" dt="2022-08-31T22:39:19.575" v="0"/>
        <pc:sldMkLst>
          <pc:docMk/>
          <pc:sldMk cId="302919436" sldId="282"/>
        </pc:sldMkLst>
        <pc:inkChg chg="add">
          <ac:chgData name="Ryan E Elstad" userId="b305b66b-ce08-47c9-976c-ee384b1f1d1f" providerId="ADAL" clId="{1022633E-7292-423A-ACFA-2920A25E4CDE}" dt="2022-08-31T22:39:19.575" v="0"/>
          <ac:inkMkLst>
            <pc:docMk/>
            <pc:sldMk cId="302919436" sldId="282"/>
            <ac:inkMk id="2" creationId="{6B7144B9-4E94-6D0A-D105-1EB55AD457D2}"/>
          </ac:inkMkLst>
        </pc:inkChg>
      </pc:sldChg>
      <pc:sldChg chg="addSp">
        <pc:chgData name="Ryan E Elstad" userId="b305b66b-ce08-47c9-976c-ee384b1f1d1f" providerId="ADAL" clId="{1022633E-7292-423A-ACFA-2920A25E4CDE}" dt="2022-08-31T22:39:19.575" v="0"/>
        <pc:sldMkLst>
          <pc:docMk/>
          <pc:sldMk cId="2888594806" sldId="290"/>
        </pc:sldMkLst>
        <pc:inkChg chg="add">
          <ac:chgData name="Ryan E Elstad" userId="b305b66b-ce08-47c9-976c-ee384b1f1d1f" providerId="ADAL" clId="{1022633E-7292-423A-ACFA-2920A25E4CDE}" dt="2022-08-31T22:39:19.575" v="0"/>
          <ac:inkMkLst>
            <pc:docMk/>
            <pc:sldMk cId="2888594806" sldId="290"/>
            <ac:inkMk id="6" creationId="{86FEC4D2-2DFF-15D7-A215-8082016A5D31}"/>
          </ac:inkMkLst>
        </pc:inkChg>
      </pc:sldChg>
      <pc:sldChg chg="addSp">
        <pc:chgData name="Ryan E Elstad" userId="b305b66b-ce08-47c9-976c-ee384b1f1d1f" providerId="ADAL" clId="{1022633E-7292-423A-ACFA-2920A25E4CDE}" dt="2022-08-31T22:39:19.575" v="0"/>
        <pc:sldMkLst>
          <pc:docMk/>
          <pc:sldMk cId="1318270341" sldId="294"/>
        </pc:sldMkLst>
        <pc:inkChg chg="add">
          <ac:chgData name="Ryan E Elstad" userId="b305b66b-ce08-47c9-976c-ee384b1f1d1f" providerId="ADAL" clId="{1022633E-7292-423A-ACFA-2920A25E4CDE}" dt="2022-08-31T22:39:19.575" v="0"/>
          <ac:inkMkLst>
            <pc:docMk/>
            <pc:sldMk cId="1318270341" sldId="294"/>
            <ac:inkMk id="6" creationId="{F8FD5DB5-F519-78E2-D0BF-57FA76CF4CF5}"/>
          </ac:inkMkLst>
        </pc:inkChg>
      </pc:sldChg>
      <pc:sldChg chg="addSp">
        <pc:chgData name="Ryan E Elstad" userId="b305b66b-ce08-47c9-976c-ee384b1f1d1f" providerId="ADAL" clId="{1022633E-7292-423A-ACFA-2920A25E4CDE}" dt="2022-08-31T22:39:19.575" v="0"/>
        <pc:sldMkLst>
          <pc:docMk/>
          <pc:sldMk cId="1546705955" sldId="297"/>
        </pc:sldMkLst>
        <pc:inkChg chg="add">
          <ac:chgData name="Ryan E Elstad" userId="b305b66b-ce08-47c9-976c-ee384b1f1d1f" providerId="ADAL" clId="{1022633E-7292-423A-ACFA-2920A25E4CDE}" dt="2022-08-31T22:39:19.575" v="0"/>
          <ac:inkMkLst>
            <pc:docMk/>
            <pc:sldMk cId="1546705955" sldId="297"/>
            <ac:inkMk id="4" creationId="{B9A98B7F-7C1B-F9D2-2F4A-5F0A1E7FFA22}"/>
          </ac:inkMkLst>
        </pc:inkChg>
      </pc:sldChg>
      <pc:sldChg chg="addSp">
        <pc:chgData name="Ryan E Elstad" userId="b305b66b-ce08-47c9-976c-ee384b1f1d1f" providerId="ADAL" clId="{1022633E-7292-423A-ACFA-2920A25E4CDE}" dt="2022-08-31T22:39:19.575" v="0"/>
        <pc:sldMkLst>
          <pc:docMk/>
          <pc:sldMk cId="3125610410" sldId="298"/>
        </pc:sldMkLst>
        <pc:inkChg chg="add">
          <ac:chgData name="Ryan E Elstad" userId="b305b66b-ce08-47c9-976c-ee384b1f1d1f" providerId="ADAL" clId="{1022633E-7292-423A-ACFA-2920A25E4CDE}" dt="2022-08-31T22:39:19.575" v="0"/>
          <ac:inkMkLst>
            <pc:docMk/>
            <pc:sldMk cId="3125610410" sldId="298"/>
            <ac:inkMk id="4" creationId="{49BE9FA8-3BAC-3423-1416-1259FB88606D}"/>
          </ac:inkMkLst>
        </pc:inkChg>
      </pc:sldChg>
      <pc:sldChg chg="addSp">
        <pc:chgData name="Ryan E Elstad" userId="b305b66b-ce08-47c9-976c-ee384b1f1d1f" providerId="ADAL" clId="{1022633E-7292-423A-ACFA-2920A25E4CDE}" dt="2022-08-31T22:39:19.575" v="0"/>
        <pc:sldMkLst>
          <pc:docMk/>
          <pc:sldMk cId="4018524836" sldId="301"/>
        </pc:sldMkLst>
        <pc:inkChg chg="add">
          <ac:chgData name="Ryan E Elstad" userId="b305b66b-ce08-47c9-976c-ee384b1f1d1f" providerId="ADAL" clId="{1022633E-7292-423A-ACFA-2920A25E4CDE}" dt="2022-08-31T22:39:19.575" v="0"/>
          <ac:inkMkLst>
            <pc:docMk/>
            <pc:sldMk cId="4018524836" sldId="301"/>
            <ac:inkMk id="6" creationId="{3DF4B86C-5632-36B6-3323-5D4F0B2F4232}"/>
          </ac:inkMkLst>
        </pc:inkChg>
      </pc:sldChg>
      <pc:sldChg chg="addSp">
        <pc:chgData name="Ryan E Elstad" userId="b305b66b-ce08-47c9-976c-ee384b1f1d1f" providerId="ADAL" clId="{1022633E-7292-423A-ACFA-2920A25E4CDE}" dt="2022-08-31T22:39:19.575" v="0"/>
        <pc:sldMkLst>
          <pc:docMk/>
          <pc:sldMk cId="672137403" sldId="303"/>
        </pc:sldMkLst>
        <pc:inkChg chg="add">
          <ac:chgData name="Ryan E Elstad" userId="b305b66b-ce08-47c9-976c-ee384b1f1d1f" providerId="ADAL" clId="{1022633E-7292-423A-ACFA-2920A25E4CDE}" dt="2022-08-31T22:39:19.575" v="0"/>
          <ac:inkMkLst>
            <pc:docMk/>
            <pc:sldMk cId="672137403" sldId="303"/>
            <ac:inkMk id="3" creationId="{945447C0-6BF4-F4F2-4C28-7DFD9FDC2910}"/>
          </ac:inkMkLst>
        </pc:inkChg>
      </pc:sldChg>
      <pc:sldChg chg="addSp">
        <pc:chgData name="Ryan E Elstad" userId="b305b66b-ce08-47c9-976c-ee384b1f1d1f" providerId="ADAL" clId="{1022633E-7292-423A-ACFA-2920A25E4CDE}" dt="2022-08-31T22:39:19.575" v="0"/>
        <pc:sldMkLst>
          <pc:docMk/>
          <pc:sldMk cId="2971781586" sldId="305"/>
        </pc:sldMkLst>
        <pc:inkChg chg="add">
          <ac:chgData name="Ryan E Elstad" userId="b305b66b-ce08-47c9-976c-ee384b1f1d1f" providerId="ADAL" clId="{1022633E-7292-423A-ACFA-2920A25E4CDE}" dt="2022-08-31T22:39:19.575" v="0"/>
          <ac:inkMkLst>
            <pc:docMk/>
            <pc:sldMk cId="2971781586" sldId="305"/>
            <ac:inkMk id="3" creationId="{DF077434-9830-262C-5627-56BFCCD6C0AE}"/>
          </ac:inkMkLst>
        </pc:inkChg>
      </pc:sldChg>
      <pc:sldChg chg="addSp">
        <pc:chgData name="Ryan E Elstad" userId="b305b66b-ce08-47c9-976c-ee384b1f1d1f" providerId="ADAL" clId="{1022633E-7292-423A-ACFA-2920A25E4CDE}" dt="2022-08-31T22:39:19.575" v="0"/>
        <pc:sldMkLst>
          <pc:docMk/>
          <pc:sldMk cId="2882747685" sldId="309"/>
        </pc:sldMkLst>
        <pc:inkChg chg="add">
          <ac:chgData name="Ryan E Elstad" userId="b305b66b-ce08-47c9-976c-ee384b1f1d1f" providerId="ADAL" clId="{1022633E-7292-423A-ACFA-2920A25E4CDE}" dt="2022-08-31T22:39:19.575" v="0"/>
          <ac:inkMkLst>
            <pc:docMk/>
            <pc:sldMk cId="2882747685" sldId="309"/>
            <ac:inkMk id="6" creationId="{B9E7C0B5-94FB-81CF-9A46-87E6866A2133}"/>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4B0E00-9206-3A4E-AD6C-96DEFB21C943}" type="datetimeFigureOut">
              <a:rPr lang="en-US" smtClean="0"/>
              <a:t>10/18/2022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422BF1-4B9E-BC44-AF37-A026AB48E595}" type="slidenum">
              <a:rPr lang="en-US" smtClean="0"/>
              <a:t>‹#›</a:t>
            </a:fld>
            <a:endParaRPr lang="en-US"/>
          </a:p>
        </p:txBody>
      </p:sp>
    </p:spTree>
    <p:extLst>
      <p:ext uri="{BB962C8B-B14F-4D97-AF65-F5344CB8AC3E}">
        <p14:creationId xmlns:p14="http://schemas.microsoft.com/office/powerpoint/2010/main" val="1852062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1:40:27.089"/>
    </inkml:context>
    <inkml:brush xml:id="br0">
      <inkml:brushProperty name="width" value="0.05292" units="cm"/>
      <inkml:brushProperty name="height" value="0.05292" units="cm"/>
      <inkml:brushProperty name="color" value="#FF0000"/>
    </inkml:brush>
  </inkml:definitions>
  <inkml:trace contextRef="#ctx0" brushRef="#br0">2085 3801 0,'-11'-19'0,"3"3"0,1 0 0,0 1 0,-1 1 0,2 0 0,0 3 16,3 3-16,0 4 16,4 4-16,3 3 15,3 6-15,5 4 0,17 22 16,2 5-16,6 7 15,-7-2-15,-2 6 16,-1 4-16,-2 4 0,-1 8 16,-6-10-16,8 33 15,5-3-15,-3-15 16,12 19-16,-2-21 0,1-4 16,1-3-16,-2-5 15,0-4-15,0-3 16,-15-21-16,5 3 0,-2-8 15,-4-7-15,-2-10 16,2-5-16,0-6 16,4-5-16,2-8 0,-9 0 15,5-6-15,1-1 16,-2-4-16,-2-3 16,6-15-16,-13 10 0,1-5 15,8-16-15,-8 13 16,5-14-16,-8 11 15,-5-1-15,-2 0 0,-2 0 16,-2 0-16,2 4 16,-2 2-16,2-1 15,-1 12-15,2 4 0,0 2 16,1-1-16,2-5 16,-2 11-16,-1-2 15,-1 6-15,-3 15 0</inkml:trace>
  <inkml:trace contextRef="#ctx0" brushRef="#br0" timeOffset="359.51">3679 4501 0,'10'35'16,"7"26"-16,-4 0 0,-3-11 15,-3-16-15,0-1 16,-3-3-16,-1-15 16,0-4-16,0-2 0,3-6 15,-1-5-15,1-6 16,2-10-16,-3 3 16,-5 15-16,0 0 0</inkml:trace>
  <inkml:trace contextRef="#ctx0" brushRef="#br0" timeOffset="952.77">3815 4018 0,'-13'-21'0,"-4"-5"16,2 2-16,2 10 15,1 5-15,4 2 0,3 5 16,4 2-16,2 4 15,4 5-15,3 3 0,1 0 16,1 3-16,1 1 16,4 6-16,-1 2 15,3 8-15,1 6 0,0-1 16,-1-2-16,3 1 16,1-16-16,-3-5 15,19 18-15,-4-7 0,-6-7 16,0 0-16,2-2 15,-1 0-15,-3-3 16,-11-6-16,-3 0 0,1 4 16,4 9-16,1 2 15,4 15-15,-8 1 16,-5-4-16,-1 10 0,-6-9 16,-4-5-16,-5-5 15,3-18-15,2-2 16,1-3-16,1-1 0,1-2 15,0 0-15,1-3 16,1-2-16,1-2 16,5-8-16,0-1 0,4-10 15,9-20-15,-2-7 16,1-4-16,1-1 16,-2 0-16,1-1 0,0 10 15,3 3-15,6 6 16,3 8-16,-7 17 15,3 5-15,8 0 0,-8 9 16,9 2-16,-3 1 16,1 2-16,0 3 15,-18-5-15,-17-2 0</inkml:trace>
  <inkml:trace contextRef="#ctx0" brushRef="#br0" timeOffset="1299.12">5390 4011 0,'7'13'16,"-1"11"-16,8 37 0,0 15 16,-6 5-16,-2-10 15,-5-4-15,0-14 16,-1-2-16,4-2 0,9-4 16,3-6-16,-6-18 15,-1-6-15,-1-7 16,-2-7-16,3-6 0,1-5 15,6-10-15,-5 3 16,-11 17-16,0 0 16</inkml:trace>
  <inkml:trace contextRef="#ctx0" brushRef="#br0" timeOffset="1459.25">5596 4319 0,'-65'-2'0,"-2"-1"15,-2-1-15,13 1 0,14 0 16,-15-1-16,15 0 16,5 2-16,19 1 15,7 3-15,11-2 0,0 0 16</inkml:trace>
  <inkml:trace contextRef="#ctx0" brushRef="#br0" timeOffset="2292.11">5941 4207 0,'-12'48'0,"-6"28"15,9-17-15,12-12 16,4-9-16,6 12 0,3-16 16,3 2-16,3-3 15,3-8-15,2-3 16,-5-15-16,-1-4 0,-3-11 16,6-6-16,-3-7 15,0-9-15,4-18 16,-1-8-16,-3 0 0,-6 9 15,-5-1-15,-2 6 16,-8 16-16,-2 15 16,0 7-16,1 1 0,1 9 15,1 5-15,3 13 16,2 26-16,1-1 16,1-1-16,1-10 0,4-2 15,5-4-15,5-7 16,1-7-16,3-6 15,3-12-15,-1-9 0,-2-6 16,0-3-16,4-6 16,6-14-16,-13 4 15,12-16-15,-3-1 0,-10 7 16,-5-2-16,-4 5 16,-9 20-16,-5 7 15,1 8-15,-1 2 0,-1 3 16,-1 2-16,-3 6 15,-3 10-15,-1 3 0,-4 15 16,-1 7-16,3 4 16,8-15-16,3 10 15,3-10-15,1-5 0,0-16 16,1-2-16,-2-4 16,2-4-16,1-6 15,1-4-15,2-7 0,2-4 16,11-26-16,1 0 15,-9 19-15,4 7 16,-2 15-16,-3 5 0,3 6 16,5 9-16,4 4 15,11 12-15,1 14 16,-8-3-16,-7-7 0,-7-4 16,3 2-16,4-6 15,-1-13-15,-2-6 16,1-12-16,3-10 0,-5-6 15,-9 2-15,-9 19 16,0 0-16</inkml:trace>
  <inkml:trace contextRef="#ctx0" brushRef="#br0" timeOffset="2559.55">7508 4051 0,'13'64'0,"-1"4"0,-8-8 16,-7-6-16,-3 2 16,3-10-16,-2 17 0,3-9 15,1 0-15,3-3 16,0-1-16,1-6 15,-2-17-15,1-10 16,5-7-16,-7-10 0,0 0 16,0 0-16</inkml:trace>
  <inkml:trace contextRef="#ctx0" brushRef="#br0" timeOffset="2905.89">8123 4270 0,'-6'48'0,"0"2"16,0 6-16,-3 7 16,1-3-16,2-14 0,-3 15 15,3-18-15,-2-5 16,0-16-16,0-7 16,2-4-16,3-6 0,3-3 15,1-7-15,1-6 16,3-9-16,1-4 15,-3-2-15,-3 26 0</inkml:trace>
  <inkml:trace contextRef="#ctx0" brushRef="#br0" timeOffset="3145.89">8239 3918 0,'10'0'15,"0"-1"-15,-7 1 0,-4-1 16,-7-3-16,-9-1 16,-14-5-16,-27-7 15,0 1-15,6 2 0,16 6 16,3 4-16,13 3 15</inkml:trace>
  <inkml:trace contextRef="#ctx0" brushRef="#br0" timeOffset="3565.77">8451 4402 0,'-11'10'0,"-3"1"15,0 0-15,-1-1 16,3-1-16,2 1 16,4 0-16,5 2 15,4-1-15,10 1 0,5 0 16,7 6-16,10 5 16,21 6-16,-8-10 15,-1-3-15,4 0 0,-12-5 16,1 0-16,-1 1 15,1-2-15,-4-4 0,-3-11 16,-14-3-16,-1-6 16,1-6-16,-14 5 15</inkml:trace>
  <inkml:trace contextRef="#ctx0" brushRef="#br0" timeOffset="3945.77">9024 4366 0,'-20'-2'16,"-6"0"-16,-30-5 0,-5-3 15,1-7-15,5-2 16,0-1-16,12 6 16,1 0-16,-3 1 0,0 2 15,2 0-15,3 0 16,0 0-16,5 2 15,21 6-15,1 0 0,2 2 16,3-1-16,4 2 16,4 0-16,4 0 15,-4 0-15</inkml:trace>
  <inkml:trace contextRef="#ctx0" brushRef="#br0" timeOffset="4891.39">9485 4290 0,'5'-6'16,"-3"-1"-16,-3-2 15,-5-1-15,-5 1 16,-5 3-16,-14 5 0,-20 4 16,4 12-16,2 7 15,9 12-15,12 1 16,-2 7-16,7-8 0,3-1 16,13 3-16,4-13 15,7 7-15,5-15 16,1-3-16,14-4 0,3-6 15,-1-7-15,2-3 16,21-9-16,1-4 16,-17-1-16,10-10 0,-11 5 15,2-2-15,-1 0 16,-5 5-16,-6 13 16,-7 12-16,-5 2 0,-2 6 15,-2 4-15,0 11 16,2 4-16,-6 5 15,1 1-15,2 11 0,0-12 16,5-2-16,3-5 16,3-9-16,-9-14 0,2-3 15,-1-3-15,7-7 16,4-3-16,-1-4 16,9-17-16,-5-8 15,-2-5-15,-2-4 0,1-10 16,-1-8-16,-8 22 15,3-11-15,-1 3 0,-1 9 16,-6 24-16,-1 13 16,-4 6-16,-2 0 15,0 6-15,2 6 0,-2 13 16,5 23-16,0 16 16,-2 9-16,-3 6 15,-3-4-15,0-17 0,2 0 16,1-4-16,5-8 15,-1-31-15,-2 2 16,2-4-16,1-8 0,1-4 16,3-7-16,5-10 15,2-4-15,10-20 16,-2-12-16,-9-4 0,-7 13 16,-3 3-16,-8 8 15,-7 26-15,-2 4 16,-7 2-16,-11 3 0,-4 0 15,-13 4-15,7 1 16,-12 5-16,11-3 16,0 0-16,0-2 0,3-2 15,4-10-15,14-1 16,6 1-16,3-1 16,3-1-16,8-3 0,3 2 15,7 0-15,11 1 16,2 3-16,-26 6 15</inkml:trace>
  <inkml:trace contextRef="#ctx0" brushRef="#br0" timeOffset="5105.72">10803 4368 0,'-9'60'0,"-1"11"0,2-17 16,-1-10-16,1-11 16,1-3-16,2-15 15,5-11-15,2 0 0,2-5 16,-4 1-16,0 0 16,0 0-16</inkml:trace>
  <inkml:trace contextRef="#ctx0" brushRef="#br0" timeOffset="5532.27">11194 4137 0,'-6'-18'0,"-4"-5"16,-6-11-16,-22-11 15,-9 16-15,6 16 16,9 12-16,-10 13 0,13 12 15,-2 18-15,15 10 16,8-8-16,6 21 16,8-18-16,-6-47 0,0 0 15,38 186-15,7-84 16,3-37-16,-7-16 16,4 0-16,2-2 0,5-11 15,3-15-15,1-14 16,-19-13-16,9-15 15,-7-8-15,-8-10 0,-5-10 16,-6-6-16,-13-3 16,-7-1-16,-4 3 0,-9 4 15,-13 8-15,0 5 16,9 13-16,-4 0 16,-5-4-16,12 15 0,0-2 15,1 1-15,8 4 16,1 4-16,4 3 15,4 3-15,-4 2 0</inkml:trace>
  <inkml:trace contextRef="#ctx0" brushRef="#br0" timeOffset="5972.14">11684 4263 0,'11'6'0,"2"5"16,-4 3-16,1 17 15,10 37-15,-9 10 16,-17 3-16,5-78 0,-12 66 16,1 4-16,5-34 15,5-30-15,-1-8 16,0-7-16,2-7 0,0-12 15,2-4-15,9-13 16,11-5-16,2 1 16,1-3-16,6-9 0,-4 11 15,14-18-15,-10 21 16,7 14-16,-10 24 16,-4 12-16,2 9 0,3 15 15,-2 13-15,5 19 16,-8-10-16,12 34 15,-10-27-15,0 2 0,11 16 16,-7-19-16,8-6 16,5-7-16,0-6 0,-11-15 15,17-3-15,1-7 16,-19-11-16,-30-3 16</inkml:trace>
  <inkml:trace contextRef="#ctx0" brushRef="#br0" timeOffset="17251.03">2391 5893 0,'0'0'0,"0"0"0,0 0 15,0 0-15,0 0 16,-4 12-16,-1 5 16,0 6-16,-3 9 0,-5 27 15,-1 7-15,1 7 16,3 3-16,2 1 15,6 1-15,1-16 0,-1 4 16,-1 0-16,-4-1 16,-2-6-16,-2-4 15,-4-7-15,1-20 0,2-7 16,1-2-16,0-9 16,3-3-16,0-3 15,2-1-15,2-2 0,1-4 16,1-2-16,6-4 15,-2-6-15,5-5 0,6-14 16,3-20-16,1 5 16,-4 2-16,-3 10 15,3-13-15,-3 11 0,2-13 16,-5 13-16,1-1 16,0-2-16,0-1 15,0 3-15,-8 40 0</inkml:trace>
  <inkml:trace contextRef="#ctx0" brushRef="#br0" timeOffset="17564.41">2489 5863 0,'0'0'0,"5"8"16,2 7-16,8 16 0,18 35 15,4 16-15,-4 3 16,-6-5-16,-9-6 16,-7-16-16,-2-1 0,-1-1 15,1 0-15,1 0 16,0-1-16,1-3 16,-4-1-16,-3-13 0,1-2 15,-3-1-15,-5-10 16,-1-3-16,-1-10 15,-1-5-15,2-5 0,-1-5 16,1-4-16,4 7 16,0 0-16,0 0 15</inkml:trace>
  <inkml:trace contextRef="#ctx0" brushRef="#br0" timeOffset="17764.4">2723 6677 0,'6'-18'0,"1"-4"15,2-5-15,0 2 0,0 4 16,0 2-16,0 5 15,-2 5-15,-3 1 0,-1 3 16,-3 1-16,-9 1 16,-9 0-16,-14-3 15,-33-3-15,-1 1 0,5 3 16,6 0-16,12 4 16,3 2-16,4 1 15,14 1-15,-3 0 0,10 1 16,15-4-16</inkml:trace>
  <inkml:trace contextRef="#ctx0" brushRef="#br0" timeOffset="18510.91">3050 6092 0,'27'89'0,"-10"-5"16,-7-11-16,-7-22 15,-5 2-15,-3-1 0,-2-4 16,-1-2-16,-2-7 15,2-21-15,-1-6 16,2-3-16,3-2 0,2-3 16,0-1-16,2-2 15,2-2-15,4-3 16,6-3-16,2 0 0,3 0 16,3-1-16,3 6 15,19 11-15,-4 17 16,-6 17-16,-11 5 0,-12-9 15,-6 0-15,-10-3 16,-12-7-16,-9-10 16,-6-16-16,2-12 0,2-8 15,2-7-15,5-5 16,-1-3-16,-3-12 16,13 7-16,3-1 0,8-2 15,11 7-15,-8 33 16,0 0-16</inkml:trace>
  <inkml:trace contextRef="#ctx0" brushRef="#br0" timeOffset="18937.53">3358 6534 0,'19'1'16,"3"1"-16,5-1 0,8-2 15,4-2-15,-2-1 16,-34 3-16,-3 1 15,49-20-15,-6 2 0,-14 3 16,-10 4-16,-10 0 16,-2 3-16,-5 2 15,-2 0-15,-5-1 0,-4 0 16,-5 2-16,0-1 16,-3 3-16,1 2 15,-2 1-15,-1 1 0,2 1 16,0 6-16,2 2 15,6 6-15,4 3 16,3 4-16,7 28 0,12-1 16,9-4-16,2 0 15,2 1-15,-6-8 16,-1 3-16,-6 0 0,-9-1 16,-11-3-16,-6-15 15,-8-7-15,-3-7 16,-8-7-16,-1-15 0,-2-5 15,-10-10-15,13-2 16,-4-13-16,12 7 16,6-4-16,12 3 0</inkml:trace>
  <inkml:trace contextRef="#ctx0" brushRef="#br0" timeOffset="19230.78">4032 6333 0,'3'19'16,"4"16"-16,-1 34 16,-12-2-16,-5-10 0,1-17 15,-5 14-15,3-15 16,-1-3-16,0-4 15,8-15-15,5-3 0,2-5 16,1-4-16,2-5 16,1-4-16,2-4 15,5-6-15,0-4 0,1-2 16,-14 20-16,0 0 16,0 0-16</inkml:trace>
  <inkml:trace contextRef="#ctx0" brushRef="#br0" timeOffset="19377.53">4134 6482 0,'-10'-1'16,"-6"2"-16,-5 0 0,-4 0 16,0 1-16,-2 2 15,6-3-15,3 1 16,1 1-16,7 1 0,5 0 16,7-2-16,-2-2 15,0 0-15,0 0 16</inkml:trace>
  <inkml:trace contextRef="#ctx0" brushRef="#br0" timeOffset="20430.78">4242 6493 0,'17'-4'0,"2"-3"0,-1 1 15,5 0-15,-5 1 16,0 5-16,-1 3 16,-4 7-16,-3 8 0,-4 8 15,-4 34-15,-11-6 16,-2-8-16,-1-13 15,-2-1-15,0-5 0,4-14 16,4-4-16,3-5 16,0-2-16,2-2 15,1-4-15,5-5 0,0 0 16,1-2-16,13-16 16,13-20-16,-2 2 0,-3 7 15,-5 9-15,2 3 16,7 14-16,4 14 15,-3 8-15,-1 12 0,8 13 16,-11-7-16,-2 1 16,-1-2-16,-6-10 15,-2-12-15,-2-4 0,-1-3 16,-1-4-16,3-4 16,2-5-16,-1 0 15,-8 0-15,1-5 0,1-1 16,-3-4-16,-1-4 15,-2-13-15,-8 13 16,-6 3-16,-4 15 0,2 8 16,-3 4-16,-3 13 15,-2 5-15,2 9 16,-4 17-16,4-3 0,7-9 16,1-1-16,3-1 15,9-2-15,6-12 16,4 7-16,1-11 0,9 2 15,2-5-15,2-5 16,2-1-16,3-3 16,1-5-16,8-7 0,-7-3 15,14-12-15,-15 0 16,10-10-16,-13 9 16,-1-1-16,-1 2 0,-9 8 15,-1 4-15,0 1 16,-3 2-16,0 3 15,-5 0-15,0 0 0,-2 0 16,0 1-16,-1 1 16,2 3-16,0-1 0,1 0 15,2 0-15,-1-1 16,1-1-16,0-1 16,1-2-16,-1-2 0,-1 0 15,-1-2-15,1 0 16,-1 1-16,0-1 15,-1 3-15,-1 7 0,0 7 16,-1 15-16,6 34 16,-4 17-16,-9 5 15,-3 0-15,-3-6 0,0-11 16,-1 0-16,-1-5 16,-1-10-16,6-29 15,3-7-15,1-6 0,3-6 16,4-8-16,5-8 15,2-3-15,6-11 16,0-2-16,-5 4 0,5-17 16,-6 12-16,-4 1 15,-6 2-15,-10 18 16,-2 6-16,-3 5 0,-6 0 16,-8 1-16,-4-2 15,-11-1-15,4 1 16,-13-4-16,12 1 0,3-2 15,-1 0-15,14 3 16,4 2-16,7 2 16,9 4-16</inkml:trace>
  <inkml:trace contextRef="#ctx0" brushRef="#br0" timeOffset="21810.66">6902 6100 0,'0'0'15,"0"0"-15,7 2 16,-1-1-16,-4 0 16,-3-1-16,0 0 0,-10 1 15,-7 3-15,-13 4 16,-40 12-16,13 8 15,18 3-15,-5 3 0,12-10 16,2-4-16,4-3 16,17-9-16,0 3 0,3-1 15,4-1-15,4-1 16,4-2-16,5-1 16,9-3-16,1 0 0,6-1 15,15-1-15,3-5 16,2-3-16,-15-2 15,9-10-15,-11-1 0,-1-2 16,-4 2-16,-15 10 16,-3 5-16,-1 4 15,-1 5-15,1 10 0,1 12 16,8 35-16,-2-7 16,-2-4-16,-1-8 15,1 0-15,1-2 0,4 0 16,2-7-16,5-8 15,-8-22-15,4-3 16,7-7-16,-11-2 0,-14 10 16,0 0-16</inkml:trace>
  <inkml:trace contextRef="#ctx0" brushRef="#br0" timeOffset="22137.29">7364 6041 0,'0'0'0,"0"0"16,0 0-16,0 0 0,0 0 15,0 0-15,-4 11 16,-2 9-16,0 13 16,9 31-16,3 9 0,12-7 15,2-2-15,-4-2 16,-6-12-16,-4 1 15,-9 2-15,-8-4 0,-7-8 16,-1-16-16,-1-5 16,-2-10-16,3-9 0,1-4 15,0-6-15,6-3 16,1-3-16,5 1 16,4-2-16,4 4 0,-2 12 15,0 0-15,0 0 16,0 0-16</inkml:trace>
  <inkml:trace contextRef="#ctx0" brushRef="#br0" timeOffset="22910.53">7496 6003 0,'8'76'0,"-6"-14"0,-6-8 15,0-17-15,-5-1 16,-4-3-16,-3-6 16,7-17-16,1-4 0,2-2 15,-1-4-15,0-6 16,-2-6-16,-2-5 15,-1-4-15,-5-15 0,4-7 16,5-11-16,7-3 16,6 18-16,9-15 15,0 16-15,11 5 0,7 10 16,8 20-16,4 14 16,14 17-16,-18 4 15,16 22-15,-25-8 0,-1 3 16,0-1-16,-5-3 15,-12 1-15,-13-15 16,-8-9-16,-5-8 0,-4-3 16,-14 0-16,-5-9 15,0-5-15,-1-6 16,3-7-16,0-3 0,-2-2 16,8-6-16,2 1 15,12-4-15,6 8 16,9 1-16,11-5 0,0 12 15,12-4-15,6 2 16</inkml:trace>
  <inkml:trace contextRef="#ctx0" brushRef="#br0" timeOffset="23483.79">8157 5986 0,'-3'77'0,"-4"1"16,-1-2-16,0-10 0,3-17 15,-4 3-15,-2-2 16,-3-6-16,-1-3 15,1-16-15,2-8 0,1-8 16,2-6-16,1-1 16,2-7-16,1-4 15,-1-10-15,1-7 0,-2-26 16,2-12-16,11-5 16,6 2-16,4-2 15,-3 14-15,1-3 0,3 2 16,7 7-16,7 15 15,-4 22-15,1 7 16,11 11-16,-3 10 0,-1 5 16,-4 7-16,-2 8 15,-1 1-15,-1 5 16,-3 15-16,-19-9 0,-13 0 16,-4-3-16,-10-9 15,2-20-15,-12 3 16,-5-15-16,8-8 0,-7-7 15,7-8-15,10 5 16,-1-3-16,-2-7 16,2 0-16,10 3 0,4-1 15,13-7-15,16 7 16,4-3-16,3 1 16,20-6-16,-11 17 0</inkml:trace>
  <inkml:trace contextRef="#ctx0" brushRef="#br0" timeOffset="23829.47">8962 6076 0,'0'0'0,"0"0"16,-9-11-16,-6 2 0,-8 6 15,-11-2-15,-29 5 16,4 15-16,8 3 15,4 6-15,22 5 0,4 4 16,1 3-16,1 28 16,15 0-16,19 4 15,4 6-15,4-14 0,10 21 16,-9-19-16,1-2 16,-4-3-16,-12-19 15,-8-13-15,-5-8 0,-3-8 16,-3-5-16,-6-5 15,-1-9-15,-16-11 16,-9-22-16,8-7 0,7-5 16,7 7-16,-1-20 15,15 15-15,15 3 16</inkml:trace>
  <inkml:trace contextRef="#ctx0" brushRef="#br0" timeOffset="24423.66">10096 5757 0,'8'-6'0,"-1"3"0,-2 1 15,1 4-15,-2 7 16,-2 5-16,-2-11 16,-4 55-16,-4 21 15,-2-13-15,-2 2 0,2-8 16,-3 15-16,6-17 15,1 3-15,2 19 0,0-21 16,2 0-16,1-3 16,0-19-16,1-6 15,2-9-15,1-10 0,0-6 16,1-5-16,2-7 16,3-4-16,4-10 15,3-2-15,0-4 0,8-17 16,-3 3-16,-4 11 15,-2 5-15,6 6 16,-7 14-16,2 2 0,8 1 16,1 0-16,-5 1 15,6 2-15,-1 3 16,1 2-16,2 5 0,11 10 16,-14-1-16,4 9 15,-10-4-15,-3 3 16,-3 1-16,-7 0 0,-1-3 15,-7-11-15,2-6 16,2-7-16,-2-3 16</inkml:trace>
  <inkml:trace contextRef="#ctx0" brushRef="#br0" timeOffset="25110.29">10839 6099 0,'-19'1'16,"-6"2"-16,1 6 0,-9 7 15,-25 14-15,16 7 16,18-2-16,13-2 15,1 0-15,6 14 0,6-11 16,2-2-16,7-1 16,5-8-16,1 1 15,1 0-15,-4-12 0,5-4 16,1-5-16,6-6 16,0-8-16,-2-10 15,6-13-15,1-7 0,-16 0 16,3-4-16,7-17 15,-6 17-15,-3 3 16,-2 4-16,-2 3 0,-4 13 16,2 6-16,-2 7 15,0 4-15,1 6 16,-1 5-16,1 18 0,9 29 16,-2 2-16,-10 1 15,-4 10-15,-3-20 16,-3 1-16,0 2 0,-5-6 15,-2-8-15,3-25 16,3-4-16,2-3 16,1-3-16,-2-3 0,1-4 15,2-6-15,1-7 16,2-5-16,5-34 0,2 6 16,4-1-16,6-6 15,9 2-15,-4 14 16,-1 3-16,2 11 15,-5 26-15,14 2 0,0 14 16,-4 6-16,-4 8 16,-5 5-16,0-1 0,0-1 15,0-4-15,-6-14 16,2-8-16,-1-5 16,0-7-16,-1-2 0</inkml:trace>
  <inkml:trace contextRef="#ctx0" brushRef="#br0" timeOffset="25616.91">11575 5993 0,'4'27'15,"1"27"-15,-5 23 16,0-17-16,2 8 0,1-5 16,1-11-16,1-1 15,2-5-15,3-7 16,-1-28-16,-2-2 0,-1-3 15,1-6-15,2-4 16,0-4-16,2-4 16,3-6-16,0 0 0,1-2 15,-1 1-15,2 1 16,3 6-16,2 10 0,3 7 16,2 7-16,10 14 15,-4 8-15,-9-8 16,-2-3-16,-3-3 0,-5-15 15,-1-5-15,2-6 16,4-11-16,1-6 16,4-23-16,-4-6 0,-10-4 15,-2-2-15,-2 7 16,1 2-16,2 11 16,0 14-16,-8 24 0,0 0 15</inkml:trace>
  <inkml:trace contextRef="#ctx0" brushRef="#br0" timeOffset="26549.3">12400 6300 0,'9'0'16,"-1"-4"-16,-4-2 16,-1-7-16,-4-1 15,-7-1-15,-10 0 0,-10-8 16,8 10-16,0 6 15,1 7-15,5 6 16,-7 8-16,-19 15 0,15 7 16,10-6-16,5 0 15,5 2-15,12-2 16,4-2-16,6-1 0,2-3 16,1-3-16,4-6 15,-3-9-15,-4-8 16,8-3-16,-6-1 0,3-8 15,0-9-15,9-13 16,-3-9-16,-10 7 16,5-19-16,-9 14 0,-2 3 15,-3 2-15,-1 20 16,0 12-16,-1 8 0,-5 14 16,3 15-16,0 3 15,-2 3-15,-3-6 16,0-31-16,-3 90 0,-1-27 15,0-23-15,-1-6 16,2-12-16,4-6 16,0-3-16,-1-6 0,0-1 15,0-1-15,-1-4 16,0 0-16,0-2 16,1 0-16,1-2 0,-1 1 15,1 0-15,0 0 16,-1-1-16,1 1 15,0 0-15,-1 1 0,1-1 16,0-1-16,-1 2 16,2-1-16,-2 1 15,1-1-15,-1 0 0,1 1 16,-1 0-16,1 0 16,-1-1-16,4-4 15,3 0-15,6-6 0,8 0 16,5-4-16,9 2 15,7 2-15,6 4 16,7 2-16,-1 4 0,-2 1 16,3 1-16,-10-2 15,-1-5-15,2-3 16,-4-6-16,-6 1 0,-3-9 16,-11-8-16,-13-4 15,-8-2-15,-2-2 16,-5-3-16,-13 3 0,-15-11 15,4 14-15,0 3 16,-5 8-16,14 19 0,6 14 16,2 12-16,-1 18 15,12 25-15,4 5 16,5 9-16,21 4 0,-3-18 16,14 25-16,-2-19 15,17 18-15,-9-23 16,6 0-16,6-7 0,2-2 15,6-8-15,2-4 16,6-4-16,-7-17 16</inkml:trace>
  <inkml:trace contextRef="#ctx0" brushRef="#br0" timeOffset="50220.94">2890 8470 0,'25'-26'0,"-5"2"16,-6-1-16,-8 4 15,0-1-15,-4 0 0,-2 1 16,-4 1-16,-5 1 15,-6 2-15,-14-3 0,-24 1 16,-5 13-16,-5 8 16,-5 10-16,-1 6 15,15 2-15,-17 9 0,16-4 16,-1 3-16,-1 4 16,-13 17-16,20-5 15,7 7-15,9 4 0,13 6 16,11 1-16,15 0 15,10 1-15,10-2 16,15-5-16,25 9 0,-4-21 16,30 10-16,-12-23 15,3-3-15,26 5 16,-21-18-16,0-5 0,1-15 16,-3-9-16,-4-14 15,-10-9-15,-9-13 16,-10-3-16,-14-10 0,-11-5 15,-17 12-15,-4-15 16,-17 1-16,-6 3 16,-12 5-16,-5 3 0,-5 1 15,0 5-15,-2 3 16,13 20-16,10 6 16</inkml:trace>
  <inkml:trace contextRef="#ctx0" brushRef="#br0" timeOffset="50654.31">3595 8917 0,'-6'63'0,"-3"-9"16,-4-28-16,-2-7 16,9-18-16,-2-4 15,3-6-15,-2-14 0,-4-26 16,9-9-16,7-7 16,5-4-16,4 0 15,4 13-15,12-17 0,-1 22 16,8 8-16,5 19 15,-11 24-15,12 16 16,-6 13-16,-2 7 0,11 21 16,-3 12-16,-12-8 15,7 23-15,-12-21 16,-4-1-16,-1-7 0,-10-28 16,-2-3-16,-1-6 15,0-9-15,0-7 16,0-6-16,-2-7 0,-6 11 15,0 0-15</inkml:trace>
  <inkml:trace contextRef="#ctx0" brushRef="#br0" timeOffset="51120.94">4658 8286 0,'52'76'0,"-23"4"15,-14-5-15,-5-2 0,-4-19 16,-1 2-16,-1-1 16,2-7-16,4-17 0,0-6 15,-3-15-15,-3-5 16,-3-2-16,-1-6 15,-4-7-15,-4-5 0,-14-24 16,-5-5-16,-11-2 16,-9 13-16,5 17 15,-18 6-15,16 17 0,4 6 16,3 9-16,4 4 16,10 3-16,11-6 15,3 10-15,9-9 0,10 8 16,6-12-16,12-1 15,6-7-15,6-3 16,18-2-16,6-10 0,-14-7 16,18-7-16,-14 2 15,1-2-15,0 1 16,-1-1-16,-5 2 0,-18 10 16,-31 5-16,0 0 15,0 0-15</inkml:trace>
  <inkml:trace contextRef="#ctx0" brushRef="#br0" timeOffset="51394.18">5155 8616 0,'0'0'0,"0"0"16,0 0-16,0 0 0,0 0 15,-8 8-15,0 4 16,1 6-16,1 4 15,0 8-15,4 7 0,1 2 16,4-2-16,5-4 16,6 1-16,12-2 15,-4-12-15,3-3 0,2-8 16,0-12-16,-2-7 16,-2-9-16,2-19 15,-7-8-15,-8 6 0,0-12 16,-13 18-16,3 34 15</inkml:trace>
  <inkml:trace contextRef="#ctx0" brushRef="#br0" timeOffset="51994.18">5599 8645 0,'0'0'0,"4"9"16,-3 2-16,0 6 15,-1 4-15,0 11 16,0 8-16,-1 5 0,-2-7 15,1-12-15,-1-1 16,-3-5-16,2-11 16,0-3-16,3-4 0,0-2 15,2-5-15,2-4 16,1-6-16,1-4 16,3-15-16,4 5 0,12-33 15,-4 6-15,0 7 16,-2 13-16,3 4 15,9 10-15,2 16 0,1 12 16,-6 14-16,-1 3 16,-3 6-16,0 3 15,-3 2-15,-5-4 0,-6-10 16,-6-11-16,-2-5 16,0-2-16,-1-6 15,2-5-15,-1-4 0,1-2 16,1-1-16,1-3 15,1-2-15,0 0 0,7-11 16,0 11-16,2 4 16,3 9-16,-3 11 15,4 10-15,5 5 0,15 24 16,-13-4-16,-8-10 16,-1-2-16,-6-14 15,-10-12-15</inkml:trace>
  <inkml:trace contextRef="#ctx0" brushRef="#br0" timeOffset="52900.94">6594 8678 0,'-3'-9'0,"-4"1"16,-4 4-16,-3 4 0,-4 2 15,-12 8-15,-8 2 16,-1 3-16,6 1 16,12 0-16,2 1 0,4 1 15,11-5-15,3-1 16,5 1-16,6-2 16,7 1-16,4 2 0,4-6 15,15-1-15,1-6 16,3-9-16,-3-6 15,-8-1-15,-1-2 0,-2-2 16,-1 0-16,-6 5 16,-12 17-16,-1 6 0,2 12 15,2 1-15,-4 2 16,-4 1-16,-2 1 16,-2-1-16,-3-10 0,1-5 15,0-1-15,1-5 16,1-3-16,2-5 15,1-6-15,3-9 0,0 2 16,-8 17-16,0 0 16,0 0-16,59-130 15,-17 31-15,-13 26 0,-6 13 16,-5 17-16,3-1 16,3 4-16,4 2 15,0 3-15,4 7 0,-9 13 16,-5 6-16,-4 8 15,-1 2-15,-3 6 16,-1 6-16,-2 5 0,-7-18 16,30 81-16,-20-2 15,-12-12-15,-5-24 16,-6 16-16,2-9 0,-1-1 16,0-1-16,-1 3 15,-6 14-15,6-17 16,-3-2-16,2-5 0,6-23 15,-2-6-15,3-4 16,3-2-16,0-3 16,1-2-16,2-1 0,1-6 15,1-6-15,3-10 16,8-31-16,0 1 16,4-5-16,6-2 0,6 4 15,-2 9-15,16-22 16,-12 18-16,3-1 15,0 2-15,1 4 0,1 11 16,-15 24-16,6 3 16,3 11-16,4 11 0,-8 11 15,-1 2-15,-3 5 16,-3 4-16,-1 2 16,0 17-16,-8-10 0,-1-1 15,-1 2-15,-2 0 16,-5-15-16,0-32 15,0 0-15</inkml:trace>
  <inkml:trace contextRef="#ctx0" brushRef="#br0" timeOffset="53400.68">8291 8363 0,'6'62'16,"-1"28"-16,-6-15 0,-7-4 15,-1-24-15,-1 0 16,-3-1-16,-1-6 16,-3-8-16,5-26 0,-1-6 15,-4-8-15,-8-12 16,-3-7-16,-19-20 16,3 5-16,6 13 0,-3 6 15,-4 8-15,-2 8 16,4 11-16,5 11 15,6 4-15,15-3 0,8 0 16,5-1-16,10 3 16,7 9-16,11-3 0,15 5 15,11-1-15,7 0 16,5-8-16,-10-9 16,3-2-16,18-2 0,-16-8 15,0-4-15,0-2 16,-5-10-16,-15-2 15,-37 19-15</inkml:trace>
  <inkml:trace contextRef="#ctx0" brushRef="#br0" timeOffset="54127.32">9983 8250 0,'-44'-11'0,"-6"0"16,8 4-16,5 4 15,9 6-15,2 6 0,5 7 16,2 4-16,6 5 16,6 17-16,10 5 15,6 2-15,7 9 0,9 4 16,8 3-16,-4-16 16,11 22-16,-8-14 15,-7 0-15,-2-3 0,-11-1 16,-6-3-16,-10-30 15,-4-8-15,-3 0 16,-6-5-16,-14 1 0,0-12 16,-1-6-16,-1-7 15,0-6-15,-11-13 16,14 7-16,0-4 0,7-5 16,10 0-16,9 2 15,14 14-15,-10 22 16</inkml:trace>
  <inkml:trace contextRef="#ctx0" brushRef="#br0" timeOffset="54527.18">10182 8573 0,'0'0'0,"0"0"15,0 0-15,0 0 16,-8-2-16,-5 6 15,-2 3-15,0 5 0,-3 3 16,0 8-16,1 12 16,9 7-16,6-3 0,7-2 15,8 3-15,7-14 16,1 2-16,2-2 16,5-6-16,3-5 0,2-7 15,2-7-15,-2-8 16,11-15-16,-12-4 15,12-13-15,-16 5 0,3-20 16,-10 9-16,-1 0 16,-3-3-16,-2 0 15,-4 0-15,-3 3 0,-3 2 16,-1 13-16,-1 7 16,-1 5-16,2 5 15,0 4-15,1 3 0,1 3 16,4 3-16,-1 3 15,-9-3-15</inkml:trace>
  <inkml:trace contextRef="#ctx0" brushRef="#br0" timeOffset="55447.07">10978 8604 0,'12'-6'0,"-2"2"15,0 0-15,-3 1 16,0 3-16,1 6 16,-1 5-16,-2 6 0,-1 27 15,-2 15-15,-3-6 16,-5-7-16,-3 5 16,-1-13-16,-3-4 0,-2-6 15,4-11-15,0-9 16,3-2-16,0-5 0,0-5 15,1-5-15,-2-11 16,-2-5-16,-7-24 16,2-4-16,9-6 0,5-1 15,9-7-15,3 12 16,8-16-16,5 18 16,5 4-16,6 3 0,4 4 15,7 9-15,8 17 16,2 6-16,-4 11 15,-2 4-15,-2 9 0,-17 1 16,-1 1-16,5 5 16,-20-5-16,3 3 15,-4 2-15,-1 8 0,-12-11 16,-4-2-16,0-3 16,-4-1-16,-1-1 15,-2 0-15,1-3 0,1 1 16,-1-1-16,1 1 15,1 1-15,1 0 16,2-1-16,1 0 0,2-1 16,1 0-16,0 1 15,0 4-15,0 5 16,-2 4-16,0 30 0,0 5 16,-3-3-16,1-6 15,-2-13-15,-4 1 16,-4-8-16,1-15 0,5-7 15,3-3-15,2-5 16,0-6-16,3-7 16,3-8-16,1-4 0,1-16 15,6-13-15,7-1 16,3 2-16,4-3 16,-2 12-16,13-15 0,-4 16 15,3 3-15,4 3 16,4 6-16,7 13 0,-1 9 15,-1 10-15,-4 6 16,-19 1-16,-3 4 16,2 3-16,2 12 0,-17-3 15,-5 13-15,-9 0 16,-8-1-16,-6-3 16,-8-3-16,-14 0 0,5-10 15,-2-6-15,1-5 16,1-6-16,4-5 15,19-4-15,-1-3 0,2-3 16,6-11-16,10-1 16,5 8-16,-8 18 15,0 0-15</inkml:trace>
  <inkml:trace contextRef="#ctx0" brushRef="#br0" timeOffset="55727.17">12394 8156 0,'-3'10'0,"-1"9"16,-4 10-16,-8 28 0,-1-1 16,-2-2-16,-5 7 15,-2 4-15,2-3 16,-1 14-16,12-18 0,1 3 15,-3 27-15,4-25 16,0-2-16,-2-1 16,-1-5-16,4-33 0,-1-8 15,3-4-15,1-6 16,4-6-16,3-2 16,0 4-16</inkml:trace>
  <inkml:trace contextRef="#ctx0" brushRef="#br0" timeOffset="56179.57">12923 8413 0,'-22'50'16,"-15"37"-16,10-20 0,-1-1 16,9-20-16,-7 11 15,4-10-15,-1-1 16,-2-3-16,0-6 0,4-21 15,8-13-15,1-7 16,3-10-16,9 14 16,0 0-16</inkml:trace>
  <inkml:trace contextRef="#ctx0" brushRef="#br0" timeOffset="56333.68">12614 8424 0,'11'-8'0,"2"3"0,1 0 15,0 5-15,-1 1 16,-10-1-16,0 2 16,38 15-16,16 9 0,-5-1 15,-20-7-15,-32-18 16</inkml:trace>
  <inkml:trace contextRef="#ctx0" brushRef="#br0" timeOffset="79150.98">1822 10204 0,'0'0'0,"0"0"15,0 0-15,0 0 0,0 0 16,0 0-16,0 0 15,0 0-15,0 0 16,0 0-16,0 0 0,0 0 16,-5 14-16,-1 11 15,-8 14-15,-8 34 16,1-1-16,2-1 0,-2 10 16,6-4-16,-3 4 15,7-15-15,0 26 0,3-19 16,2 3-16,-2-2 15,1-3-15,-3-6 16,-3-10-16,2-30 0,-2 2 16,2-10-16,-3-7 15,7-6-15,-2-3 16,5-5-16,0-7 0,-3-13 16,0-17-16,0-7 15,6-9-15,7-7 16,3-6-16,6-6 0,4-2 15,-2 13-15,7-31 16,-6 22-16,4-25 16,-4 21-16,-1 3 0,2 1 15,3 0-15,4 0 16,0 8-16,1 8 16,-5 30-16,6 1 0,3 6 15,2 16-15,14 8 16,-16 9-16,11 13 15,-6 12-15,14 18 0,-8 12 16,-10-7-16,4 22 16,-10-14-16,-5-1 15,-2-3-15,-3-1 0,-3-6 16,-5-21-16,0 1 16,-2-5-16,1-4 15,-2-11-15,-3-6 0,-1-4 16,-1-4-16,-1-3 15,-1-3-15</inkml:trace>
  <inkml:trace contextRef="#ctx0" brushRef="#br0" timeOffset="79837.97">2300 10460 0,'0'0'0,"2"13"15,-1 0-15,4 3 16,-1 1-16,2 3 0,0 1 16,3 9-16,-1 7 15,4 22-15,-4 3 0,-1 1 16,0-1-16,0 1 16,2-8-16,5 19 15,-3-16-15,2-1 0,0-5 16,-2-5-16,-7-24 15,-3-7-15,-1-6 16,0-4-16,0-4 0,0-2 16,1-3-16,2-7 15,-1-3-15,-1-4 16,0 3-16</inkml:trace>
  <inkml:trace contextRef="#ctx0" brushRef="#br0" timeOffset="80491.22">3066 10226 0,'0'0'0,"-1"11"16,1 13-16,-1 34 15,0 34-15,2-5 16,-1-82-16,-2 91 0,-3 23 16,-1-55-16,-4-2 15,-6-9-15,-2-6 0,7-22 16,1-3-16,2-9 16,1-5-16,1-3 15,1-6-15,-2-6 0,2-8 16,-1-9-16,-2-25 15,3-14-15,9-6 16,7-5-16,8-9 0,9 2 16,9-2-16,0 23 15,2 2-15,11 10 16,5 18-16,0 20 0,-29 14 16,-3 4-16,-5 4 15,-4 4-15,-9 3 16,-8 0-16,-10 9 0,-14-8 15,-7-2-15,-19 1 16,8-9-16,-18 0 16,13-6-16,-1-1 0,1-1 15,4 0-15,6 0 16,20 0-16,6 3 16,8-1-16,4-1 0,2-3 15</inkml:trace>
  <inkml:trace contextRef="#ctx0" brushRef="#br0" timeOffset="80937.72">2533 10620 0,'0'0'0,"-18"0"0,-12 0 16,-33-2-16,-13 0 15,-8-2-15,79 4 16,-93-1-16,-36 1 0,38 0 15,29 1-15,9 3 16,-6-1-16,5-4 16,32-6-16,27 7 0</inkml:trace>
  <inkml:trace contextRef="#ctx0" brushRef="#br0" timeOffset="81651.09">3933 10359 0,'0'67'0,"-1"3"16,-4-11-16,-6-11 15,-5-13-15,-3-1 16,-2-5-16,0-8 0,9-16 15,2-2-15,0-3 16,1-4-16,2-5 16,-1-12-16,1-6 0,2-26 15,10-1-15,10-1 16,6-5-16,7-5 16,8-1-16,0 15 0,20-15 15,-5 21-15,2 6 16,7 8-16,2 10 15,0 14-15,-8 14 0,-26 5 16,-3 6-16,-11 7 16,-9 2-16,-11 11 15,-16-6-15,-9-1 0,-10-1 16,-23 7-16,-7-11 16,14-10-16,-2-1 15,2-4-15,1-2 0,7-1 16,33-9-16,5-1 15,11 2-15</inkml:trace>
  <inkml:trace contextRef="#ctx0" brushRef="#br0" timeOffset="82510.97">5400 10062 0,'7'10'0,"-1"3"16,-2 20-16,3 32 16,-4 2-16,-6-2 0,-7-2 15,-6 2-15,3-16 16,-2-1-16,-2-6 16,1-4-16,-1-20 0,1-8 15,4-5-15,1-5 16,0-5-16,-3-4 15,-4-8-15,-2-4 0,-15-13 16,-6-3-16,1 4 16,1 15-16,-19 5 15,13 14-15,7 14 0,7 7 16,9 5-16,6 6 16,9 3-16,12-1 0,6-3 15,11-1-15,10-3 16,6-1-16,17 6 15,-8-13-15,1-13 0,3 1 16,0-1-16,2-4 16,18-2-16,-20-12 15,0-2-15,-2-1 0,-2-2 16,-3-3-16,-5-4 16,-3-3-16,-16 3 15,7-9-15,1-1 0,-9 10 16,6-9-16,-1-2 15,-7 11-15,3-9 16,-4 8-16,-7 4 0,-6 3 16,0 4-16,-4 1 15,-1 5-15,-7 0 16,-5 3-16,-10 2 0,-5 1 16,-20 8-16,4 12 15,8 8-15,12 1 16,-5 14-16,13-7 0,8 4 15,4 1-15,12 11 16,5-10-16,16 8 16,4-14-16,13 12 0,0-19 15,1-2-15,2-10 16,3-8-16,1-5 16,-4-12-16,-5-14 0,-6-9 15,-15-7-15,-22 39 16,0 0-16</inkml:trace>
  <inkml:trace contextRef="#ctx0" brushRef="#br0" timeOffset="82737.59">6315 10176 0,'-2'16'0,"-1"11"0,-2 32 16,2 14-16,2 4 15,1-3-15,-1-7 0,-2-17 16,1 1-16,0 1 16,2-14-16,0-38 15</inkml:trace>
  <inkml:trace contextRef="#ctx0" brushRef="#br0" timeOffset="83057.6">6678 10316 0,'5'28'0,"6"36"0,-2 9 15,-3-9-15,1-7 16,-4-18-16,1-3 15,-3-17-15,-1-7 0,1-6 16,-1-7-16,2-5 16,-2 6-16</inkml:trace>
  <inkml:trace contextRef="#ctx0" brushRef="#br0" timeOffset="83956.47">6702 10097 0,'-7'-12'0,"0"-2"16,2 1-16,0 1 16,2 3-16,3 1 15,3 3-15,3 0 0,4 7 16,3 7-16,2 4 16,7 8-16,13 17 15,-4 3-15,-6 1 0,-11-10 16,3 15-16,-5-11 15,0-1-15,1 1 16,-1 0-16,1 0 0,3-2 16,2 1-16,-1-3 15,-1 2-15,1-1 16,-2 2-16,-3-3 0,-1 0 16,-3-10-16,1-8 15,-4-4-15,1-3 16,0-3-16,-2-3 0,2-2 15,0-3-15,1-4 16,2-4-16,1-4 16,2-4-16,4-10 0,4-9 15,-2 2-15,2 3 16,0 8-16,13 0 16,-4 12-16,1 3 0,1 5 15,-1 0-15,0 2 16,-1-2-16,-3-4 15,-15 0-15,-3-2 0,-2-4 16,-4-2-16,-3-6 16,-7 0-16,-8-1 15,-16-5-15,-6 8 0,7 11 16,-3 8-16,3 8 16,1 10-16,9 7 0,6 7 15,14-3-15,0 9 16,7 1-16,16 12 15,7-4-15,0-9 0,21 5 16,-11-11-16,2-5 16,3-2-16,2-7 15,0-6-15,-5-9 0,-14-2 16,-5-5-16,-1-7 16,-7 0-16,0-3 15,-5 2-15,-4 5 0,-3 5 16,-2 3-16,-1 2 15,-5 4-15,-3 2 16,0 3-16,0-2 0,0-1 16,2-3-16,1-3 15,0-6-15,3-4 16,2-7-16,4-1 0,3-6 16,11-22-16,9 5 15,7 6-15,0 8 16,-2 15-16,1-1 0,14-3 15,-9 16-15,-2 9 16,0 6-16,4 10 16,-13 1-16,-1 0 0,0-2 15,0-5-15,-25-19 16</inkml:trace>
  <inkml:trace contextRef="#ctx0" brushRef="#br0" timeOffset="84209.84">8446 10192 0,'-14'39'16,"-13"32"-16,5-7 0,2-4 15,3-3-15,-2 2 16,3-9-16,0 1 15,1-1-15,-1-6 0,1-3 16,-2-4-16,7-25 16,0-2-16,1-6 15,2-8-15,4-4 0,3 8 16</inkml:trace>
  <inkml:trace contextRef="#ctx0" brushRef="#br0" timeOffset="84396.47">8185 10129 0,'18'25'0,"20"29"0,0 4 16,-5-2-16,-1-5 15,-8-12-15,2 1 16,-25-38-16,-1-2 0,0 0 15</inkml:trace>
  <inkml:trace contextRef="#ctx0" brushRef="#br0" timeOffset="84977.47">9344 10231 0,'-58'34'0,"14"-8"16,8 3-16,10 11 0,14-7 16,6 3-16,8 20 15,11 0-15,9-1 16,3-16-16,6-1 0,19 5 16,-5-17-16,2-7 15,4-9-15,1-7 16,0-9-16,-4-10 0,-2-10 15,-4-6-15,-13-14 16,-4-22-16,-15 11 16,-10-1-16,-11-3 0,-14 5 15,-8 4-15,-4 4 16,-8 7-16,-2 6 16,10 15-16</inkml:trace>
  <inkml:trace contextRef="#ctx0" brushRef="#br0" timeOffset="85363.09">9834 10399 0,'0'0'0,"0"16"16,2 5-16,2 8 16,4 11-16,7 27 15,1-11-15,8-10 0,-6-14 16,1-2-16,1-2 16,0-5-16,-9-17 15,0 0-15,-1-5 0,1-2 16,1-7-16,4-8 15,12-17-15,-5-15 16,-7 1-16,-3 9 0,2-21 16,-5 13-16,-4 4 15,-2 2-15,-3 3 16,-1 11-16,0 8 0,2 5 16,-1 2-16,1 6 15</inkml:trace>
  <inkml:trace contextRef="#ctx0" brushRef="#br0" timeOffset="86289.66">10286 10457 0,'0'0'0,"0"0"16,9 6-16,-1 3 16,1 4-16,-2 6 0,3 4 15,5 13-15,7 25 16,-5-8-16,-1-6 15,-3-12-15,3 0 0,2-3 16,2-8-16,-8-18 16,-2-4-16,0-3 15,0-6-15,0-5 0,4-9 16,3-13-16,0-8 16,-4 3-16,-5 7 15,1 1-15,0 0 0,2 2 16,10 8-16,3 5 15,-5 8-15,8-2 16,1-1-16,0-1 0,-2 1 16,-2-4-16,-5-4 15,-9 1-15,-5-9 16,-8-1-16,-9 0 0,-6 3 16,-13-3-16,2 12 15,-14 4-15,-3 5 16,6 8-16,2 11 0,6 7 15,4 6-15,7 5 16,10 6-16,7 2 16,14-1-16,9-2 0,8-4 15,22 11-15,7-9 16,-8-12-16,26 5 16,-14-15-16,18-6 0,-17-5 15,-3-3-15,0-5 16,-1-3-16,-3-7 15,-4-3-15,-8-8 0,-16 8 16,7-12-16,-16 11 16,-6 5-16,-3 8 0,-4 7 15,-1 5-15,-1 9 16,0 13-16,-1 3 16,2 1-16,-2 10 15,-1-9-15,-1-3 0,-2-11 16,2-6-16,1-6 15,0 0-15,1-4 0,2-6 16,2-8-16,4-6 16,8-13-16,12-19 15,1 6-15,4 2 0,6 3 16,-3 11-16,19-9 16,-11 22-16,5 10 15,-2 11-15,-2 7 0,1 4 16,-4 2-16,-4 1 15,-12-5-15,-2-3 16,-25-10-16</inkml:trace>
  <inkml:trace contextRef="#ctx0" brushRef="#br0" timeOffset="86651.05">12911 10242 0,'0'0'0,"0"0"15,0 0-15</inkml:trace>
  <inkml:trace contextRef="#ctx0" brushRef="#br0" timeOffset="86923.85">13044 10141 0,'0'0'0,"3"12"15,0 10-15,1 7 16,2 30-16,-2 12 0,-10 0 16,-1-10-16,-3 5 15,3-16-15,-2 18 16,1-17-16,0-3 0,1-1 16,2 1-16,2-19 15,3-10-15,4-9 16,-1-6-16,-1-4 0,3-7 15,0-8-15,2-8 16,-7 23-16,0 0 16</inkml:trace>
  <inkml:trace contextRef="#ctx0" brushRef="#br0" timeOffset="87183.59">13574 10017 0,'-11'2'16,"-10"4"-16,-13 3 0,-36 10 15,-5 1-15,5-2 16,-5 2-16,-6 4 16,4 4-16,15 0 0,-23 16 15,26-7-15,0 3 16,6 9-16,6-1 15,12 5-15,19 0 0,18-24 16,-2-29-16,0 0 16,0 0-16</inkml:trace>
  <inkml:trace contextRef="#ctx0" brushRef="#br0" timeOffset="87463.85">13477 10806 0,'-35'14'16,"-45"16"-16,-6 0 15,2-6-15,-7-3 16,8-6-16,-6-2 0,19-5 16,-2-1-16,7-2 15,5 0-15,4-3 16,35-7-16,12-4 0,7-1 15,8-6-15,18-9 16,7-3-16,7 9 16,1-2-16,-39 21 0,0 0 15,0 0-15,0 0 16,0 0-16</inkml:trace>
  <inkml:trace contextRef="#ctx0" brushRef="#br0" timeOffset="88923.73">13872 10421 0,'1'31'0,"-1"7"15,2 3-15,-5-5 16,2-6-16,-2-8 16,0-2-16,-2-11 0,2-2 15,-1-2-15,2 0 16,0-4-16,-1-3 16,1-6-16,-1-5 0,1-6 15,0-4-15,-1-15 16,5-8-16,3-3 15,6 6-15,3 3 0,0 7 16,1 1-16,-1 2 16,2 2-16,-3 4 15,-2 12-15,-2 3 0,-1 2 16,-1 4-16,0 1 16,-1 3-16,1 2 15,1 5-15,2 8 0,0 1 16,6 15-16,6 19 15,-3 3-15,-6-5 16,-4-9-16,4 16 0,-6-14 16,0 2-16,2-4 15,2-1-15,-1-4 16,-4-16-16,-3-7 0,-1-3 16,-1-4-16,1-7 15,-1-4-15,0-9 16,1-7-16,1-4 0,1-1 15,-4 27-15,0 0 16,0 0-16,0 0 16</inkml:trace>
  <inkml:trace contextRef="#ctx0" brushRef="#br0" timeOffset="89170.35">14557 10097 0,'9'25'0,"8"29"0,1 9 15,-3 8-15,-4-7 16,-3-1-16,-3-13 16,-2 2-16,-2-3 0,-2-6 15,1-12-15,-1-11 16,0-9-16,1-3 15,0-5-15,1-5 0,0-5 16,-1 7-16</inkml:trace>
  <inkml:trace contextRef="#ctx0" brushRef="#br0" timeOffset="89383.6">14720 10352 0,'-13'7'0,"-6"1"16,-6 1-16,-8 2 0,-5 0 16,-3-1-16,3-3 15,13-4-15,0-3 16,5-1-16,10-2 0,4 0 16,4 1-16,7-2 15,3-2-15,-8 6 16,0 0-16</inkml:trace>
  <inkml:trace contextRef="#ctx0" brushRef="#br0" timeOffset="90089.32">15027 10344 0,'0'0'0,"0"0"16,0 0-16,0 0 0,0 0 15,0 0-15,0 0 16,0 0-16,0 0 16,10-1-16,4 0 0,1 0 15,3-1-15,3-1 16,5 0-16,1-1 16,-1-2-16,-7-1 0,-1-5 15,-4-2-15,-4-4 16,-7-4-16,-6 0 15,-7 2-15,-8 2 0,-4 5 16,-17 4-16,-7 9 16,8 12-16,11 5 15,5 4-15,4 4 0,8 4 16,8 0-16,7 1 16,8-8-16,6 6 15,11 3-15,-1-14 0,15 0 16,-3-8-16,13-4 15,-9-6-15,0-2 16,-1-4-16,-1-3 0,-4-5 16,-7-2-16,-12 3 15,-8-1-15,-4 1 16,-2 2-16,-3 3 0,0 2 16,-3 3-16,0 2 15,-1 5-15,-3 5 16,2 5-16,1 6 0,0 1 15,0 2-15,-1-2 16,0 0-16,1-2 0,-1-5 16,0-4-16,1-3 15,-1-4-15,2-4 16,2-5-16,1-10 0,0-4 16,6-28-16,2-3 15,3 2-15,1 4 16,3 11-16,10-9 0,-2 18 15,4 10-15,-8 9 16,1 7-16,6 6 16,0 4-16,-1 4 0,-5 3 15,-2 1-15,-8-6 16,-13-12-16</inkml:trace>
  <inkml:trace contextRef="#ctx0" brushRef="#br0" timeOffset="90936.86">15916 10444 0,'0'27'16,"0"3"-16,-1-1 15,0-5-15,-1-8 0,0-4 16,1-4-16,-2-3 15,2-7-15,1-5 16,1-9-16,2-4 0,1-13 16,3-7-16,3-6 15,4-3-15,4 7 16,6-3-16,-4 12 0,1 0 16,2 5-16,5 10 15,-10 15-15,-1 3 16,-3 6-16,-1 2 0,4 9 15,-3 2-15,1 1 16,-3 4-16,-1 1 0,-2 0 16,-1 3-16,-3-1 15,1 1-15,-2 0 16,1-4-16,2-1 0,-2-12 16,1-3-16,-2-2 15,1-1-15,-1-2 16,1-3-16,0-2 0,4-6 15,1-3-15,1-4 16,3 0-16,7-13 16,6-7-16,3-3 0,-2 3 15,-8 10-15,2 3 16,0 0-16,-1 0 16,-3 3-16,-11 8 0,-1 4 15,-3 3-15,0 2 16,-2 0-16,-1 2 15,-1 4-15,-3 1 0,0 4 16,-1 0-16,-1 1 16,-2-1-16,0 0 15,0-1-15,-1 0 0,1-3 16,-1 2-16,2-1 16,0-1-16,0 2 15,2 0-15,2 0 0,1 3 16,4 3-16,2 0 15,1 1-15,2 0 16,1 2-16,5 5 0,3 1 16,4 5-16,6 1 15,2-3-15,2-6 16,-5-6-16,11-1 0,-8-4 16,17 0-16,-13-8 15,11-6-15,-14-1 16,0-5-16,0-1 0,-5-4 15,-4-8-15,1-6 16,-6 0-16,-7-2 0,-6 2 16,-2 31-16</inkml:trace>
  <inkml:trace contextRef="#ctx0" brushRef="#br0" timeOffset="91523.35">17364 9901 0,'8'38'15,"8"42"-15,-3 1 16,-4-5-16,-5 3 0,-3-5 15,-1-14-15,-1 5 16,-2-3-16,-1 0 0,3-6 16,0-5-16,0-16 15,0-5-15,3-3 16,8-11-16,0-5 0,5-4 16,4-7-16,10-2 15,-2-9-15,-11-4 16,-16 15-16,0 0 0,0 0 15</inkml:trace>
  <inkml:trace contextRef="#ctx0" brushRef="#br0" timeOffset="91730.1">17727 10317 0,'-55'-15'15,"-22"-5"-15,13 7 16,6 7-16,-4 2 15,16 6-15,-20 0 0,15 0 16,-1 1-16,3 2 16,-1-2-16,2-2 15,2-1-15,5-2 0,14 0 16,6-5-16,21 7 16,0 0-16</inkml:trace>
  <inkml:trace contextRef="#ctx0" brushRef="#br0" timeOffset="92089.04">16728 9999 0,'0'0'0,"0"0"16,0 0-16,8 5 0,3 5 16,4 6-16,5 10 15,17 23-15,-8 3 16,-19-12-16,-12-8 0,-9-2 15,-6-3-15,-6-4 16,-23 2-16,-4-12 16,7-8-16,-13-3 0,10-4 15,-15-6-15,14 0 16,47 8-16</inkml:trace>
  <inkml:trace contextRef="#ctx0" brushRef="#br0" timeOffset="104981.99">2350 11899 0,'9'1'0,"-2"-1"16,-2-1-16,1 1 15,1-2-15,-1 1 16,0-1-16,1-1 0,-2 1 15,0 0-15,-1 1 16,-2 0-16,1 1 16,-5-3-16,-4-1 0,-7-2 15,-7 0-15,-41-14 16,-5 1-16,2 3 16,-3 8-16,-2 5 0,-5 7 15,16 3-15,-22 7 16,17 2-16,2 6 15,-1 4-15,4 6 0,7 9 16,6 2-16,14 5 16,10 4-16,10 0 15,11 3-15,10 1 0,8 4 16,15 22-16,3-20 16,24 19-16,-9-18 15,6 1-15,23 17 0,-17-20 16,4-4-16,4-7 15,1-6-15,0-11 16,-4-9-16,-19-21 0,-3-5 16,0-10-16,8-12 15,-21-1-15,4-13 16,-18-9-16,-1-1 0,-3-1 16,0-3-16,-3-5 15,-1 0-15,0-1 16,-1 0-16,2 1 0,0 2 15,4 2-15,-1 5 16,-1 18-16,6-11 16,-7 15-16,0 1 0,0 4 15,0 5-15,1 6 16,-4 4-16,0 4 0,1 2 16,-2 4-16,1 6 15,0 9-15,2 6 16,11 25-16,-7 3 0,-1 0 15,-1 3-15,-1-9 16,8 21-16,-1-15 16,12 13-16,0-20 0,1-2 15,-3-5-15,-15-20 16,-7-10-16,-1-2 16,2-6-16,1-7 0,5-7 15,5-11-15,-1-15 16,-3-6-16,-5-7 15,-2-6-15,-6 9 0,-2-14 16,-2 16-16,-1 2 16,1 6-16,1 25 15,0 7-15,0 5 0,2 3 16,4 8-16,2 14 16,11 20-16,2 12 15,-1 1-15,-1-1 0,-5-11 16,1 2-16,1 0 15,7 13-15,-4-17 16,6-5-16,0-5 0,-13-25 16,-2-2-16,-1-7 15,-1-6-15,1-6 16,-1-10-16,-4 1 0,-1 0 16,-3 23-16</inkml:trace>
  <inkml:trace contextRef="#ctx0" brushRef="#br0" timeOffset="105495.24">3712 12138 0,'4'10'0,"1"1"0,-1-1 15,0 0-15,1-2 16,-2-1-16,0-3 16,-2 0-16,-2-2 0,-5-1 15,-3-1-15,-4-1 16,-4-1-16,-12-4 15,-25-3-15,-1 3 0,4 0 16,15 5-16,1 2 16,0 5-16,6 4 15,8 9-15,16-3 0,5 12 16,9 1-16,12 16 16,8 5-16,6 4 15,4 4-15,-6-10 0,9 20 16,-14-16-16,-5 2 15,-5 0-15,-16-4 16,-14-21-16,-2-3 0,-6-8 16,-14-3-16,-6-7 15,2-9-15,14-6 16,3-4-16,-11-8 0,-3-4 16,5-8-16,8-5 15,8-3-15</inkml:trace>
  <inkml:trace contextRef="#ctx0" brushRef="#br0" timeOffset="105768.62">4037 12153 0,'12'80'0,"-7"-1"16,-8-7-16,-4-7 0,2-14 15,-4 17-15,2-15 16,1-5-16,0-5 16,3-14-16,-1-7 0,1-9 15,3-7-15,1-6 16,1-6-16,-2 6 15</inkml:trace>
  <inkml:trace contextRef="#ctx0" brushRef="#br0" timeOffset="106008.32">4231 12420 0,'-64'-12'0,"-6"-2"16,4-1-16,6 0 0,16 4 16,1-3-16,-1 2 15,2 1-15,4 1 16,15 4-16,10 4 0,6 0 16,5 2-16,6-1 15,6 1-15,12 1 16,-3-1-16</inkml:trace>
  <inkml:trace contextRef="#ctx0" brushRef="#br0" timeOffset="106381.87">4474 12306 0,'-6'-6'0,"-4"-1"15,7 7-15,-4-1 16,-19 2-16,-4 3 16,4 7-16,5 8 0,1 8 15,6 7-15,9 8 16,7 8-16,13-2 16,6-2-16,2-12 0,14 14 15,-5-17-15,3-6 16,2-7-16,0-7 15,1-10-15,-16-8 0,-1-7 16,2-10-16,-8-7 16,-5-4-16,-7-5 15,-8-1-15,-9-10 0,-2 10 16,-3 2-16,-3 1 16,-3 2-16,1 1 15,0 3-15,12 12 0,12 20 16</inkml:trace>
  <inkml:trace contextRef="#ctx0" brushRef="#br0" timeOffset="106881.84">4701 12372 0,'9'17'0,"-1"-1"15,3 14-15,1 5 16,0 5-16,-5-1 0,-4-11 15,-1-1-15,-1-4 16,-2-10-16,0-5 0,1-5 16,-1-3-16,-2-2 15,2-6-15,0-3 16,3-6-16,1-3 0,3-28 16,3 0-16,4 5 15,4 5-15,-1 8 16,3 3-16,6 6 0,0 11 15,2 18-15,-3 8 16,-4 5-16,-1 4 16,-1 1-16,-5 2 0,-2-5 15,-9-12-15,-1-6 16,1-2-16,-1-1 16,-1-4-16,0-4 0,1-5 15,0-5-15,1-3 16,-1-3-16,2-2 15,1-13-15,3 3 0,0 9 16,5 2-16,2 5 16,1 12-16,-1 8 15,5 11-15,1 5 0,7 14 16,-3 6-16,-9-10 16,-1 0-16,-2-1 15,-4-13-15,-8-14 0,0 0 16</inkml:trace>
  <inkml:trace contextRef="#ctx0" brushRef="#br0" timeOffset="107128.5">5424 12321 0,'9'17'0,"3"10"0,8 27 15,-9 7-15,-5-4 16,-6-2-16,-1-15 0,-3 1 16,0-3-16,-2-2 15,-1-5-15,1-17 16,4-5-16,-2-6 0,2-5 16,-1-4-16,2-2 15,1 8-15,0 0 16</inkml:trace>
  <inkml:trace contextRef="#ctx0" brushRef="#br0" timeOffset="107441.45">5586 12006 0,'-15'-10'16,"-4"-4"-16,-6-4 15,-3-1-15,2 3 0,6 6 16,1 1-16,0 1 16,1 6-16,6 1 15,1 1-15,1 1 0,2 0 16,1 3-16,1 1 15,1 1-15,1 1 16,1 0-16,2 3 0,2 2 16,1-3-16,-2-9 15</inkml:trace>
  <inkml:trace contextRef="#ctx0" brushRef="#br0" timeOffset="107815.12">5752 12392 0,'-6'24'16,"-5"8"-16,1 2 0,4-5 15,1-8-15,4 1 16,1-2-16,2 0 16,6-4-16,-1-6 0,1-1 15,3-3-15,1 0 16,5-2-16,0 0 16,1-3-16,1-1 0,0-1 15,2 0-15,10-4 16,4-2-16,-4 1 15,-7 0-15,0 0 0,-3 2 16,2 1-16,-9 0 16,-2-1-16,-12 4 15</inkml:trace>
  <inkml:trace contextRef="#ctx0" brushRef="#br0" timeOffset="108281.8">5752 12125 0,'0'0'0,"0"0"16,0 0-16,0 0 15,0 9-15,-1 0 16,-1-2-16,0 1 0,-3-1 15,1 0-15,-3-3 16,-1 1-16,-2-2 16,-3-3-16,-2-1 0,-9-4 15,-11 0-15,-5-4 16,-3-1-16,8-1 16,9 3-16,0-2 0,3 1 15,8 0-15,5 1 16,2 1-16,6 0 15,3 1-15,-1 6 0</inkml:trace>
  <inkml:trace contextRef="#ctx0" brushRef="#br0" timeOffset="108808.03">5964 12240 0,'9'7'0,"1"0"0,2 3 15,1 2-15,3 1 16,-3-2-16,7 5 16,0-1-16,3 0 0,-6-4 15,1-2-15,1-1 16,1-4-16,1-3 0,-1-4 16,5-8-16,1-10 15,-3-13-15,-4-9 16,-6-3-16,-11 2 0,-4 12 15,-5 4-15,0 17 16,2 4-16,0 3 16,0 1-16,-1 4 0,-1 5 15,2 6-15,-1 6 16,1 6-16,2 33 16,10-5-16,5-4 0,1-14 15,1-1-15,3 0 16,2-2-16,3-7 15,5-2-15,0-9 0,-8-12 16,-19-1-16,0 0 16,0 0-16</inkml:trace>
  <inkml:trace contextRef="#ctx0" brushRef="#br0" timeOffset="109641.37">6667 12123 0,'-9'-2'0,"-2"2"16,-3 5-16,-2 6 15,0 0-15,-16 23 0,-1 15 16,13 2-16,8-6 16,6-10-16,3 0 15,2-1-15,5-3 16,6-4-16,6-6 0,-3-12 15,5-1-15,0-3 16,8-2-16,0-8 16,-2-5-16,0-2 0,-1-5 15,0-4-15,3-11 16,-2-4-16,-9 6 0,-2 2 16,-8 9-16,-4 10 15,0 3-15,-1 4 16,2 2-16,0 6 0,1 8 15,2 6-15,2 13 16,1 1-16,-1-9 16,2-3-16,1-4 0,0-10 15,1-5-15,-1-4 16,-2-3-16,-1-4 16,4-13-16,3-13 0,2-6 15,-5-12-15,-4-1 16,-4 6-16,-1 7 15,1-18-15,-2 14 0,0 3 16,2-1-16,4 7 16,3 19-16,-2 6 15,-1 5-15,0 5 0,2 7 16,6 14-16,14 29 16,-5 14-16,0 9 15,-4 0-15,-8-15 0,-3-1 16,-2-2-16,-6 0 15,-8-7-15,1-25 16,0-6-16,-2-5 0,-1-7 16,-1-4-16,0-3 15,-2-5-15,-1-12 16,-1-2-16,0-5 0,-2-14 16,8 2-16,7 7 15,5-1-15,4 3 0,6 5 16,-2 20-16,-1 9 15,0 9-15,2 8 16,-1 3-16,-3 1 0,-5 18 16,-6-13-16,-2-1 15,-5-1-15,-5-4 16,-4-3-16,-2-6 0,6-13 16,-1-2-16,0-3 15,-2-6-15,-1-7 16,8 1-16,10 14 0</inkml:trace>
  <inkml:trace contextRef="#ctx0" brushRef="#br0" timeOffset="110301.37">7361 11970 0,'0'0'15,"4"7"-15,-1 8 0,2 8 16,3 26-16,-3 8 15,-1 0-15,-3-3 16,-2-5-16,0-10 0,-2 13 16,2-12-16,0-1 15,1-1-15,3-2 16,1-13-16,1-2 0,1-2 16,3-4-16,0-5 15,2-3-15,0-3 0,3-3 16,6-6-16,1-2 15,2-4-15,12-13 16,4-13-16,1-7 0,-7 1 16,-8 5-16,8-11 15,-9 10-15,1 1 16,-3-2-16,-4-1 0,-7-3 16,-4 2-16,-11 0 15,-3 13-15,-5 5 16,-14-1-16,-4 9 0,5 12 15,3 7-15,-1 7 16,3 13-16,7 3 16,4 7-16,0 19 0,18 10 15,9 8-15,8 7 16,5 1-16,-2-14 16,12 19-16,-7-20 0,1 1 15,1-4-15,-5-15 16,11 8-16,2-12 15,-16-23-15,-3-8 0,1-3 16,-1-5-16,2-2 16</inkml:trace>
  <inkml:trace contextRef="#ctx0" brushRef="#br0" timeOffset="148629.1">10377 12080 0,'-98'20'0,"21"-9"0,8-3 0,66-8 0,-53 1 0,-49 2 16,19 0-16,21 0 0,-18 3 15,13-1 1,-2 1-16,-29 2 0,21-4 16,-3 1-16,-2-3 15,-22 2-15,26 0 0,1-1 16,0 3 0,10-2-16,22 0 0,3-2 15,17 1-15,28-3 16</inkml:trace>
  <inkml:trace contextRef="#ctx0" brushRef="#br0" timeOffset="149869.23">10630 11924 0,'0'0'0,"0"0"16,0 0-16,0 0 15,0 0-15,0 0 0,1 12 16,-1 7-16,0 6 0,-1 5 15,-1 10 1,-3 8-16,-2 0 0,0-11 16,-1-9-16,-1-6 15,2-8-15,2-2 0,1-3 16,1-3 0,2-1-16,0-3 0,0-1 15,1 0-15,0-2 16,0-5-16,1-6 0,0-2 15,0-6-15,2-15 0,3-10 16,3-1 0,3 0-16,4 1 0,6-1 15,-2 9-15,8-7 16,-3 11-16,4 7 0,0 7 16,-10 16-1,4 3-15,6 13 0,0 8 16,8 22-16,-1 11 0,-3 4 15,-14-12-15,-5-3 16,-4-3-16,-8-15 0,-4-7 16,-2-5-1,1-5-15,-1-2 0,-1-4 16,2-3-16,-2-1 16,2-3-16,0-4 0,-1-4 15,3-4-15,6-4 0,0-13 16,5-8-1,4-7-15,2 2 0,1 21 16,0 16-16,-3 7 16,1 6-16,6 10 0,0 1 15,-2 5 1,-1 2-16,-1 0 0,0 0 16,0-2-16,-1-3 15,-3-2-15,3 2 0,2 1 16,0 1-16,2-1 15,0-1-15,2-2 16,-1 1-16,0-4 0,-1-3 16,-4-7-16,0-2 15,6-3-15,1-1 0,1-4 16,-2-4 0,-1-3-16,-4-9 0,13-20 15,-2-3-15,-7-1 16,-12 7-16,-1-21 0,-9 19 15,-6 0-15,-7 7 0,-6 10 16,3 18 0,-4 0-16,-10 4 0,11 12 15,-5 10-15,6 10 16,1 6-16,8 3 0,3 17 16,7-12-1,4 18-15,9-17 0,2-1 16,4 2-16,10 9 0,-3-21 15,3 5-15,0-1 16,4-4-16,6-9 0,3-8 16,1-12-1,-4-11-15,-4-8 0,-3-7 16,-4-8-16,-5-4 16,-5-5-16,-4 5 0,-6 11 15</inkml:trace>
  <inkml:trace contextRef="#ctx0" brushRef="#br0" timeOffset="150369.34">12090 11837 0,'0'0'0,"4"7"0,0 3 15,0 5 1,-1 3-16,0 4 0,1 14 16,1 21-16,-4-12 15,-4-5-15,1-8 0,-2 15 16,-1-11 0,0-2-16,-2-6 0,1-14 15,2-6-15,2-3 0,1-1 16,-2-2-16,3-1 15,-1-2-15,1-4 0,0-3 16,4-4 0,0-8-16,11-31 0,-1-3 15,2 3-15,0-2 16,6-9-16,-4 15 0,-1 3 16,5 1-1,0 0-15,0 19 0,-4 5 16,0 9-16,0 11 15,-1 7-15,4 10 0,-4 9 16,-10 6-16,8 19 0,-5-12 16,3 14-1,-2-13-15,-3 2 0,3 12 16,-5-14-16,1-1 16,1-3-16,-3-17 0,5-7 15,-10-13 1</inkml:trace>
  <inkml:trace contextRef="#ctx0" brushRef="#br0" timeOffset="150909.04">12796 11715 0,'-1'-9'0,"-1"3"15,0 3 1,-2 4-16,-2 7 0,3 8 16,-1 16-16,1 35 15,13 2-15,6-8 0,5 3 16,-2-17 0,1-1-16,1 0 0,3-4 15,0-2-15,5-8 16,-6-17-16,10 3 0,-5-13 15,9-5-15,-11-5 0,8-6 16,3-5 0,1-7-16,8-21 0,-18 1 15,8-15-15,-14 11 16,-3-8-16,-2-1 0,-4 2 16,-5-1-1,-9 0-15,-4 5 0,0 17 16,-2 6-16,5 13 0,1 7 15,1 4-15,0 3 16,2 2-16,2 5 0,2 4 16,1 10-1,12 27-15,0 5 0,1 1 16,3 11-16,3 11 16,-9-10-16,12 44 0,-3-5 15,2 9 1,-5-25-16,8 28 0,-4-22 15,1 4-15,-8-35 0</inkml:trace>
  <inkml:trace contextRef="#ctx0" brushRef="#br0" timeOffset="183047.31">1942 13734 0,'-6'-4'0,"-3"-2"16,0 1-16,0 1 0,0 1 16,0 2-16,0 2 15,-2 1-15,2 0 16,0 3-16,2-2 0,-1 2 15,3 1-15,0 0 16,2-3-16,3-3 0</inkml:trace>
  <inkml:trace contextRef="#ctx0" brushRef="#br0" timeOffset="183954.95">1752 13495 0,'0'0'0,"0"0"15,0 0-15,3 11 16,-1 6-16,2 7 15,2 13-15,3 19 0,1 7 16,1-4-16,-5 3 16,-1-3-16,-2-9 15,-1 14-15,0-15 0,-2-1 16,-2-4-16,0-3 16,-3-14-16,1-2 15,-3-3-15,2-1 0,3-4 16,-1-4-16,0-2 15,0-2-15,1-2 16,0-3-16,0 0 0,-1-1 16,1-1-16,0-1 15,0 0-15,-1-1 16,3 0-16,0-2 0,0-1 16,5-6-16,0-2 15,3-3-15,-2 1 0,2-3 16,1-3-16,4-10 15,5-4-15,-4-3 16,3-2-16,-6 12 0,9-21 16,-2 7-16,-4 8 15,-1 1-15,1-2 16,-1 2-16,3-3 16,5-9-16,-4 7 0,0 0 15,10-12-15,-9 14 16,2 0-16,0 3 0,3 1 15,-10 10-15,-2 3 16,0 3-16,-2 4 16,0 4-16,-2 2 0,1 2 15,-2 2-15,2 5 16,-1 5-16,-1 10 16,7 34-16,-3 19 0,-7 14 15,-3 6-15,-4 0 16,-4-24-16,-8 26 15,4-24-15,0-1 0,-3-6 16,2-6-16,5-27 16,1-9-16,1-6 15,-1-8-15,3-3 0,0-6 16,1-6-16,2-5 16,2-12-16,1-6 15,-1-1-15,-1 31 0,0 0 16,9-130-16,-5 40 15,-3 20-15,-2 22 16,-2-17-16,2 17 0,1 0 16,4 3-16,0 16 15,-4 29-15,0 0 16</inkml:trace>
  <inkml:trace contextRef="#ctx0" brushRef="#br0" timeOffset="184721.45">2334 13756 0,'0'0'15,"0"0"-15,0 0 16,-9-3-16,2 1 0,-1 2 16,-1 0-16,1 2 15,-2 1-15,-1 0 16,-1 0-16,-4 2 0,1-2 16,-1-1-16,2 1 15,-3-2-15,3-2 16,-4-1-16,-20-2 0,-20-4 15,7-1-15,2-3 16,0-1-16,14 0 16,2 1-16,4 0 0,18 3 15,-1 1-15,4-2 16,6-4-16,6 2 16</inkml:trace>
  <inkml:trace contextRef="#ctx0" brushRef="#br0" timeOffset="185214.81">2656 13722 0,'-8'-6'0,"-5"-2"0,-6-4 16,-1-1-16,-4 1 15,2-1-15,3 9 16,0 8-16,-1 4 0,3 8 16,-1 12-16,7 6 15,3 10-15,5 1 0,6-13 16,4 0-16,6-1 15,7 5-15,1-10 16,0-2-16,7-11 0,3-2 16,1-8-16,-1-13 15,0-11-15,-8-10 16,1-3-16,10-16 0,-15 12 16,-2-1-16,-8 1 15,-2 6-15,-7 16 16,2 5-16,-1 3 0,2 4 15,-1 1-15,1 3 16,3 5-16,1 6 16,2 7-16,2 1 0,-11-19 15,0 0-15,0 0 16,0 0-16</inkml:trace>
  <inkml:trace contextRef="#ctx0" brushRef="#br0" timeOffset="185993.79">3120 13826 0,'3'-10'16,"1"-1"-16,1 0 15,2-2-15,-1 9 0,0 12 16,1 12-16,5 28 16,-1 3-16,-5-7 15,-6-12-15,-5-4 0,0-17 16,1-4-16,3-4 15,0-2-15,1-4 16,1-4-16,1-9 0,4-8 16,8-41-16,2 0 15,1 9-15,5-5 0,-1 17 16,13-11-16,-4 19 16,1 10-16,-5 15 15,2 10-15,5 9 0,-4 13 16,-3 8-16,-1 5 15,-2 4-15,-2-3 16,-3-1-16,-4-14 0,-4-12 16,-2-5-16,-1-5 15,-2-5-15,-5 7 16,0 0-16,0 0 0,29-81 16,-10 20-16,-6 11 15,-3 0-15,-2 4 16,-1 9-16,0 1 0,3 2 15,5 5-15,-6 21 16,-1 7-16,0 9 16,4 15-16,6 21 0,-3 20 15,-5 15-15,-7-5 16,-8 6-16,0-20 16,-2 3-16,-1 0 0,2 0 15,0-5-15,3-7 16,2-18-16,2-10 15,3-7-15,0-8 0,-2-7 16,1-9-16,2-20 16,-3-8-16,-1-31 15,-12-12-15,-9 9 0,-8 26 16,-4-1-16,0 7 16,6 18-16,5 12 15,7 8-15,4 7 0,2 5 16,7 9-16,3 9 15,6 14-15,8 2 16,10 6-16,2-13 0,13 11 16,-8-18-16,-3-4 15,3-7-15,-5-10 0,-1-6 16,8-7-16,-12-5 16,5-10-16,-11 0 15,-6 0-15</inkml:trace>
  <inkml:trace contextRef="#ctx0" brushRef="#br0" timeOffset="187533.57">4197 13509 0,'6'14'0,"2"10"15,7 25-15,4 18 16,-1 8-16,-3-5 15,-7-20-15,-2 1 16,2-7-16,0-7 0,1-27 16,-2-4-16,-1-3 15,2-5-15,3-4 16,2-4-16,2-7 0,3-2 16,6-12-16,-1-9 15,-4 2-15,-9 8 0,-2 3 16,-2 16-16,0 6 15,3 9-15,1 5 16,7 7-16,0 2 0,-1 0 16,0 0-16,-5-7 15,-1-5-15,-1-2 16,0-4-16,0-4 0,3-7 16,1-6-16,10-18 15,3-9-15,-9-8 16,-6-4-16,-3-2 0,-5 11 15,-4 0-15,-5 4 16,-2 7-16,3 22 16,4 5-16,1 3 0,2 5 15,2 3-15,3 5 16,3 3-16,4 3 16,-3-3-16,-11-10 0,0 0 15,61 44-15,-21-15 16,-15-10-16,-8-8 15,-4-4-15,-4-4 0,-2-3 16,-3-1-16,-2-6 16,-2-2-16,-2-1 15,-3-1-15,-4 1 0,-4 1 16,-2 4-16,-5 2 16,-12 2-16,-2 9 15,6 7-15,7 1 0,-3 10 16,9 4-16,4-3 15,5 9-15,8-8 16,10 14-16,13-5 0,-6-10 16,4-1-16,14-1 15,7-7-15,-9-11 0,-1-8 16,-5-13-16,-11-1 16,8-9-16,6-16 15,-4-18-15,-11 0 0,-15 13 16,1 12-16,-3 33 15,0 0-15,0 0 16,13-103-16,-6 66 0,6 27 16,-4 10-16,-3 8 15,0 3-15,3 3 16,3 9-16,1 3 0,4 18 16,1 14-16,-6 8 15,-3-3-15,-3-12 16,-1 2-16,-1-1 0,-4-2 15,-1-6-15,-2-30 16,2-5-16,1-3 16,0-6-16,0-2 0,1-7 15,4-11-15,-1-3 16,6-20-16,2-6 16,-2 7-16,0 7 0,7-18 15,-1 17-15,2 5 16,3 8-16,-3 16 15,-2 4-15,-1 5 0,10 6 16,-1 3-16,-2 3 16,1 3-16,7 7 15,-4-5-15,0-1 0,0 0 16,3-5-16,1-4 16,1-4-16,0-5 15,-3-7-15,-5-8 0,-1-8 16,2-14-16,-6-16 15,-8-5-15,-11 10 16,-11-19-16,-5 18 0,-5 5 16,-10 13-16,-5 14 15,14 16-15,-1 7 0,-4 11 16,14 6-16,0 11 16,7 9-16,7 27 15,11 0-15,7 2 0,2-15 16,15 19-16,-5-20 15,3-8-15,-33-48 16</inkml:trace>
  <inkml:trace contextRef="#ctx0" brushRef="#br0" timeOffset="188793.44">6626 13580 0,'-7'91'0,"3"-21"15,0-14-15,1-14 16,1 1-16,0-41 16,-1 36-16,-1-2 0,0-5 15,2-10-15,1-9 16,0-5-16,1-3 16,-1-4-16,0-6 0,1-13 15,1-15-15,0-29 16,2 0-16,1-6 15,1-8-15,2 3 0,5 15 16,8 2-16,7 1 16,5 5-16,5 6 15,5 13-15,2 12 0,-12 16 16,-3 7-16,-7 3 16,-3 7-16,-2 3 15,-4 3-15,2 9 0,-10 1 16,-4 1-16,-6 1 15,-8-4-15,-3 2 0,-4-3 16,-4 1-16,-2-2 16,-2-4-16,1-2 15,0-2-15,9-4 0,10 5 16,8 0-16,6-2 16,5 8-16,10-6 15,8-4-15,18 5 0,-11-10 16,11-2-16,-11-10 15,5 0-15,9-3 16,-11-2-16,1-3 0,12-6 16,-14 2-16,-2-3 15,4-2-15,-2-2 16,-2-1-16,11-9 0,-12 8 16,-3-2-16,-5-2 15,-6-5-15,-6-3 16,-12-2-16,-7 12 0,-10-5 15,-5 16-15,-2 9 16,-12-3-16,-2 4 16,3 10-16,1 6 0,5 5 15,3 6-15,8 6 16,8 4-16,9 4 16,4 0-16,13 16 0,13 2 15,11-1-15,11-11 16,-3-12-16,-2-4 15,-3-9-15,-2-19 0,-44 2 16,0 0-16</inkml:trace>
  <inkml:trace contextRef="#ctx0" brushRef="#br0" timeOffset="189620.95">7889 13337 0,'30'62'0,"0"5"16,-3-4-16,-7-12 15,-6-13-15,-1-1 0,-1-3 16,-5-21-16,-4-6 16,0-6-16,-2-7 15,-1-7-15,-3-12 0,0-13 16,-3-10-16,1-2 15,0 1-15,4 6 16,7 1-16,3 5 0,4 8 16,-5 25-16,-1 5 15,5 6-15,7 15 16,11 15-16,1 5 0,-9-10 16,-6-1-16,-3-6 15,-12-16-15,0-3 16,0-4-16,0-2 0,0 0 15,-1-6-15,1-5 16,2-6-16,0-2 16,1-3-16,4-10 0,5 3 15,3 0-15,8 5 16,-2 11-16,19 7 16,9 18-16,-2 16 0,-5 9 15,2 7-15,-14-8 16,-2 2-16,0-3 15,1 0-15,1-9 0,-9-16 16,-2-7-16,-3-5 16,-4-4-16,1 0 15,-4-2-15,0-3 0,1-3 16,2-6-16,0-1 16,-3-2-16,-6-1 15,-3-1-15,-4 0 0,-5-1 16,-3 2-16,-4 7 15,-3 4-15,6 12 0,1 3 16,2 6-16,1 10 16,3 7-16,5 20 15,11 5-15,8 2 0,6-7 16,3-11-16,11 12 16,-7-13-16,0-3 15,1-8-15,5-7 0,-2-8 16,-18-11-16,-2-2 15,-3-7-15,-4-7 16,11-33-16,-13-2 0,-13-11 16,-5 16-16,-3 1 15,-6 2-15,1 7 16,1 7-16,13 20 0,5 13 16,0 0-16,0 0 15,0 0-15</inkml:trace>
  <inkml:trace contextRef="#ctx0" brushRef="#br0" timeOffset="189840.95">9306 13170 0,'0'0'0,"0"0"0,0 0 15,8 13-15,2 17 16,17 51-16,0 12 15,-9-16-15,-6-7 0,-11-19 16,-4-3-16,-2-4 16,2-20-16,0-11 15,3-7-15,0-7 0,0 1 16,0 0-16</inkml:trace>
  <inkml:trace contextRef="#ctx0" brushRef="#br0" timeOffset="190434.2">9360 13366 0,'-13'-7'16,"-2"1"-16,-5 1 15,1-2-15,2 4 0,2-1 16,-1 2-16,0 0 16,4 0-16,2 2 15,2 0-15,4 2 0,0 2 16,4 1-16,3 3 15,2 0-15,5 0 16,4 1-16,5 0 0,13 7 16,3-3-16,-2-3 15,2-3-15,10-3 16,7-6-16,-6-5 0,-9-2 16,14-4-16,5-1 15,-15 0-15,0 0 16,1-2-16,-1-3 0,-1-1 15,-1-1-15,-2 0 16,-2 2-16,-12 4 16,-5 4-16,-7 1 0,-2 1 15,-3 2-15,-5 1 16,-2 0-16,-8-2 16,-6-1-16,-32-11 0,-6 1 15,-10 10-15,6 16 16,16 8-16,3 6 15,7 7-15,12 7 0,11 8 16,15 2-16,11 13 16,4-13-16,17 15 15,-2-19-15,27 13 0,-9-18 16,20 7-16,-12-17 16,2-1-16,-3 0 0,-4-4 15,-2-9-15,-16-14 16,0-2-16,-4-2 15,-3-3-15,-4-2 0,-10-1 16,-19 12-16,0 0 16,0 0-16</inkml:trace>
  <inkml:trace contextRef="#ctx0" brushRef="#br0" timeOffset="191006.99">11622 12779 0,'-28'34'0,"-2"6"15,-3 8-15,-6 12 0,0 3 16,-2 6-16,-1-2 16,-1 1-16,6-12 15,-21 29-15,14-22 0,1-1 16,-3 6-16,-12 18 15,14-15-15,2-2 0,4-3 16,4 2-16,8-3 16,8-16-16,-2 10 15,12-31-15,0 1 0,2-8 16,5-8-16,1-8 16,5-6-16,0-6 15,-5 7-15,0 0 0,0 0 16</inkml:trace>
  <inkml:trace contextRef="#ctx0" brushRef="#br0" timeOffset="191512.95">11981 13257 0,'0'-12'0,"-2"-1"16,-3-2-16,-3 3 15,-3 1-15,-3 4 16,-3 3-16,-3 4 15,-13 1-15,-5 9 0,1 9 16,-3 12-16,8 4 16,15-9-16,2 2 0,4-1 15,1 0-15,9-10 16,1-3-16,4-1 16,3-3-16,3-3 0,3-2 15,3-5-15,5-7 16,4-1-16,-2-3 15,0-1-15,-1-2 0,-2 0 16,1 1-16,2 1 16,2 7-16,12 6 15,-1 9-15,-8 2 0,8 11 16,-11-7-16,0 2 16,-1-2-16,2-11 15,-10-9-15,4-12 0,-2-2 16,-18 18-16</inkml:trace>
  <inkml:trace contextRef="#ctx0" brushRef="#br0" timeOffset="191833.33">12391 12984 0,'-24'4'16,"-31"5"-16,7 0 16,9 2-16,6 7 0,12-1 15,1 3-15,20-18 16,-12 46-16,1 15 16,15-13-16,8-15 0,7 0 15,3 3-15,6 10 16,-5-13-16,4-13 15,-4-4-15,13 8 0,-2-1 16,-1-4-16,6-12 16,1-8-16,-4-10 15,-15-9-15,-21 18 0,0 0 16</inkml:trace>
  <inkml:trace contextRef="#ctx0" brushRef="#br0" timeOffset="192207.45">12640 13236 0,'2'-10'0,"0"0"15,2 2-15,2 0 0,0 1 16,5 0-16,0 1 16,1 1-16,3 0 15,-1 3-15,3 0 0,-3 1 16,5-2-16,-4 1 16,-2-1-16,0-2 15,-6-1-15,-3-2 0,-8-1 16,-7-2-16,-4 0 15,-6-2-15,-11-6 16,-22 3-16,11 8 0,13 10 16,1 6-16,5 9 15,12 8-15,9 5 16,7 4-16,8 12 0,13-1 16,11 0-16,-4-12 15,12 5-15,-10-12 16,-1-2-16,-8-10 0,8 1 15,-13-12-15,0-2 16,-3-5-16,1-3 16,2-10-16,-10 1 0,3-8 15,-5 3-15,-8 21 16</inkml:trace>
  <inkml:trace contextRef="#ctx0" brushRef="#br0" timeOffset="192593.07">13285 13003 0,'-15'2'0,"-3"0"0,2 2 16,-1 0-16,0 2 15,3 4-15,-2 4 0,-3 16 16,9 13-16,11 6 16,11 8-16,9-1 15,3-3-15,-3-9 0,1 1 16,-6-1-16,-6 2 16,-7-5-16,-10-4 15,-3-22-15,0-5 0,-6-2 16,-3-6-16,-9-1 15,1-9-15,1-3 16,0-6-16,5-6 0,1-3 16,-6-12-16,9 7 15,3-2-15,5 0 16,12-2-16,-3 35 0</inkml:trace>
  <inkml:trace contextRef="#ctx0" brushRef="#br0" timeOffset="192972.95">13562 12936 0,'-19'0'16,"-2"-1"-16,3 1 15,-8 2-15,2 0 0,2 5 16,-6 7-16,6 15 16,3 25-16,19-2 0,11 3 15,9 4-15,8 7 16,-5-15-16,-1-1 16,0 1-16,-2-1 0,-6 0 15,-11-5-15,-7-19 16,-5-10-16,-4-4 15,-2-3-15,-4-1 0,-9-7 16,7-6-16,-6-6 16,1-6-16,6-3 15,-5-5-15,-6-13 0,12 6 16,11 0-16,8 32 16</inkml:trace>
  <inkml:trace contextRef="#ctx0" brushRef="#br0" timeOffset="193693.93">14534 12789 0,'-19'4'0,"-5"1"16,0 1-16,-7 4 15,-1 8-15,-25 20 16,20 5-16,19 9 0,6-12 16,2 17-16,4-10 15,3-1-15,1-1 16,-2 0-16,1-4 0,-2-1 15,-9-5-15,5-14 16,1-3-16,1-3 16,1-5-16,4-4 0,2-6 15</inkml:trace>
  <inkml:trace contextRef="#ctx0" brushRef="#br0" timeOffset="193933.29">14186 13111 0,'-27'6'0,"-6"1"15,-4 2-15,7 0 16,10-3-16,1 1 15,9-1-15,2-1 0,1-1 16,5 0-16,2-3 16,0-1-16</inkml:trace>
  <inkml:trace contextRef="#ctx0" brushRef="#br0" timeOffset="194387.2">14477 13050 0,'-3'14'0,"1"5"15,-1 7-15,-3 27 16,2 0-16,3-11 16,2-11-16,1-4 0,1-10 15,-2-6-15,-1-4 16,0-2-16,0-4 16,2-2-16,1-6 0,0-5 15,4-7-15,3-10 16,7-12-16,2-2 15,4-1-15,-2 5 0,-2 9 16,3 1-16,-2 4 16,2 7-16,-6 13 0,-4 3 15,3 4-15,-3 5 16,6 7-16,1 4 16,-4 5-16,4 11 0,-8-8 15,-3-4-15,-3-11 16,-5-11-16</inkml:trace>
  <inkml:trace contextRef="#ctx0" brushRef="#br0" timeOffset="195247.08">15018 13004 0,'-7'-8'0,"-2"1"16,-1 3-16,-3 3 0,2 7 16,0 8-16,-1 14 15,-3 6-15,10 5 16,7 3-16,3-13 0,8 5 16,-1-4-16,8 5 15,0-11-15,2-5 16,4-7-16,-8-10 0,-1-2 15,-2-5-15,6-8 16,-4-2-16,-3-9 16,-4-7-16,1-26 0,-5-9 15,-15 6-15,-5 14 16,-8-12-16,-2 23 16,-3 5-16,8 13 0,7 10 15,7-1-15,1 4 16,2 2-16,3 0 0,5 3 15,7 3-15,3 2 16,26 12-16,-9-2 16,-8-2-16,6 12 0,-9-6 15,-1-1-15,0 0 16,-2 0-16,-6-6 16,-3-2-16,-4-2 0,0-1 15,-3 1-15,-1 3 16,-4 5-16,0 3 15,-1 3-15,-1-1 0,0 1 16,0 0-16,-2-3 16,-1-7-16,1-5 15,0-3-15,0-4 0,4-4 16,1-5-16,2-5 16,1-5-16,2-4 15,5-13-15,6 0 0,4 2 16,4 6-16,-4 7 15,1 1-15,2 1 16,1 3-16,0 5 0,-8 11 16,6 10-16,-2 4 15,-3 6-15,1 1 16,-2 2-16,-3-1 0,-3-4 16,-6-9-16,-1-4 15,0-2-15,0 0 16,0-2-16,0 0 0,2-1 15,0 0-15,4 0 16,0 2-16,3 0 16,1 5-16,-1 1 0,0 4 15,1 3-15,3 7 16,0 0-16,-4-7 16,-1 1-16,3-6 0,-4-7 15,-9-4-15</inkml:trace>
  <inkml:trace contextRef="#ctx0" brushRef="#br0" timeOffset="196225.99">16350 12854 0,'-6'-8'15,"-2"1"-15,-4 0 0,-7 3 16,-11 2-16,-10 8 15,10 8-15,11 4 16,-6 12-16,0 4 0,4 0 16,8-4-16,-1 9 15,9-8-15,-1-1 16,3 2-16,3 0 0,7-3 16,6-4-16,7-7 15,5-5-15,1-9 16,2-4-16,-1-4 0,-1-5 15,0-6-15,-2-2 16,3-4-16,5-17 16,-6-4-16,0-6 0,-8 9 15,-2 1-15,-1 4 16,-6 10-16,4-7 0,-5 20 16,-2 5-16,-2 0 15,-1 4-15,2 1 16,-1 4-16,2 6 0,-3 8 15,1 4-15,-1 3 16,4 18-16,4 1 16,2-1-16,-2-13 0,3-2 15,-1-1-15,0-2 16,-6-12-16,0 0 16,-2-2-16,0-2 0,1-2 15,-2-3-15,1-2 16,-2-3-16,1-5 15,1-3-15,0-6 0,0-6 16,2-10-16,-2-4 16,-1 12-16,-2-2 15,0 2-15,0 4 0,4 9 16,3 3-16,-1 6 16,2 4-16,0 6 15,1 8-15,2 5 0,3 7 16,-4-6-16,-2 0 15,-4-8-15,-3-5 16,-1-5-16,0-2 0,0-6 16,0-4-16,0-3 15,0-3-15,2-4 16,-2 0-16,1 0 0,3 1 16,1 1-16,1 0 15,2 3-15,2 0 16,-1 8-16,-1 4 0,4 6 15,2 11-15,14 16 16,-4 9-16,-7 0 16,-8-11-16,-2 1 0,-2-3 15,-3-12-15,2-5 16,1-7-16,2-6 16,0-5-16</inkml:trace>
  <inkml:trace contextRef="#ctx0" brushRef="#br0" timeOffset="196626.96">17326 12721 0,'0'0'16,"0"0"-16,0 0 16,0 0-16,7 8 15,-3 3-15,-1 7 0,-3 4 16,0 10-16,0 10 15,0 8-15,0-3 16,-3-6-16,-6-1 0,0-8 16,-1 1-16,-2-2 15,0 0-15,-2 0 16,0 0-16,-3-4 0,-3-3 16,6-10-16,7-5 15,2-3-15,5-6 16</inkml:trace>
  <inkml:trace contextRef="#ctx0" brushRef="#br0" timeOffset="196920.26">17118 12632 0,'0'0'0,"0"0"15,0 0-15,7 9 16,1 4-16,5 11 16,5 8-16,4 12 0,8 16 15,-8-11-15,-9-19 16,-2-2-16,-3-9 15,-2-7-15,-1-2 0,1-6 16,-6-4-16</inkml:trace>
  <inkml:trace contextRef="#ctx0" brushRef="#br0" timeOffset="198580.09">17449 12764 0,'0'0'0,"2"10"15,5 9-15,3 12 16,5 36-16,-8 0 0,-5-10 16,1-17-16,0 10 15,1-13-15,3-7 16,-1-23-16,-3-3 16,-1-2-16,2-4 0,0-4 15,2-5-15,-2-7 16,3-2-16,-2-3 0,0 2 15,0-1-15,0 3 16,1 7-16,-1 5 16,2 6-16,1 6 0,3 8 15,-1 2-15,1 2 16,1 1-16,-2-4 16,-1-5-16,-1-4 0,0-5 15,0-8-15,0-9 16,5-23-16,-6-18 15,-4-8-15,-4 10 0,-2-3 16,-3 8-16,-3-16 16,1 13-16,-1-1 15,1 4-15,4 5 0,4 18 16,6 9-16,0 8 16,2 5-16,0 4 15,1 2-15,1 6 0,1 3 16,5 10-16,14 21 15,-10 8-15,-1 4 16,-6 4-16,0 8 0,-3 2 16,-1-11-16,-4 3 15,-8 0-15,0-2 16,-2-7-16,1-16 0,1-8 16,1-7-16,0-6 15,0-4-15,-1-5 16,1-1-16,-1-4 0,0-5 15,0-3-15,1-7 16,2-4-16,0 1 0,0-1 16,2 0-16,1 2 15,3 3-15,0 7 16,2 4-16,1 3 16,1 2-16,1 2 0,2 0 15,2 2-15,-1 1 16,1-1-16,-1 1 0,2-1 15,-2 1-15,2-2 16,0 1-16,0-4 16,0 0-16,3-5 0,-1 1 15,2-6-15,6-11 16,-5 0-16,-1-2 16,-1-2-16,1-2 0,-4-8 15,-8-6-15,-7 12 16,-1 5-16,-5 9 15,2 6-15,0 4 0,-2 1 16,2 4-16,-3 3 16,-1 2-16,1 5 15,-2 7-15,-2 5 0,-4 19 16,10-1-16,4-4 16,4-9-16,1 0 15,1 9-15,-1-9 0,0-5 16,0-10-16,1-2 15,-1-1-15,2-2 16,0-1-16,2-4 0,0-1 16,2-4-16,0-4 15,3-5-15,3-3 16,3-12-16,0-7 0,-5 0 16,-8 6-16,-1 2 15,3-2-15,4 3 16,2 5-16,-1 9 0,-5 4 15,-3 1-15,1 4 16,-1 1-16,-1 3 0,1 4 16,0 5-16,1 5 15,-5 5-15,1 10 16,-6 11-16,-2 4 0,1-14 16,-1-2-16,0-3 15,0-3-15,3-6 16,-1-4-16,2-4 0,1-4 15,1-1-15,-1-3 16,1 0-16,3-2 16,0-1-16,4-2 0,1-3 15,3-3-15,4-2 16,1-1-16,11-9 16,1-3-16,-1 2 0,1 1 15,-7 4-15,7-4 16,-6 6-16,1-1 15,-3 1-15,0-2 0,-1-2 16,-4-3-16,-4-2 16,-5 0-16,-9-1 15,-4 1-15,1 11 0,-2 1 16,0 2-16,1 3 16,-1 3-16,0 4 15,2 5-15,-1 12 0,-3 7 16,-1 14-16,9 8 15,8 1-15,4-14 16,0-1-16,-2-2 0,-2-3 16,-7-12-16,0-6 15,-2-3-15,2-5 16</inkml:trace>
</inkml:ink>
</file>

<file path=ppt/ink/ink2.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1:45:45.847"/>
    </inkml:context>
    <inkml:brush xml:id="br0">
      <inkml:brushProperty name="width" value="0.05292" units="cm"/>
      <inkml:brushProperty name="height" value="0.05292" units="cm"/>
      <inkml:brushProperty name="color" value="#FF0000"/>
    </inkml:brush>
  </inkml:definitions>
  <inkml:trace contextRef="#ctx0" brushRef="#br0">24379 6805 0,'7'7'0,"-1"-1"15,-1-2-15,-1-1 0,-4-3 16</inkml:trace>
  <inkml:trace contextRef="#ctx0" brushRef="#br0" timeOffset="252.37">24018 6837 0,'-3'0'16,"-30"-9"-16,-22-3 0,-8 1 15,-4 3-15,-5 7 16,-1 6-16,-15 4 0,-12 3 16,-16 4-16,-6 2 15,-1 1-15,17 1 16,1 0-16</inkml:trace>
</inkml:ink>
</file>

<file path=ppt/ink/ink3.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1:49:17.788"/>
    </inkml:context>
    <inkml:brush xml:id="br0">
      <inkml:brushProperty name="width" value="0.05292" units="cm"/>
      <inkml:brushProperty name="height" value="0.05292" units="cm"/>
      <inkml:brushProperty name="color" value="#FF0000"/>
    </inkml:brush>
  </inkml:definitions>
  <inkml:trace contextRef="#ctx0" brushRef="#br0">1502 10867 0,'-89'3'15,"10"12"-15,27 2 16,13-3-16,7 0 0,30-11 16,2-1-16,6 3 15,12 1-15,7 4 16</inkml:trace>
</inkml:ink>
</file>

<file path=ppt/ink/ink4.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1:58:33.499"/>
    </inkml:context>
    <inkml:brush xml:id="br0">
      <inkml:brushProperty name="width" value="0.05292" units="cm"/>
      <inkml:brushProperty name="height" value="0.05292" units="cm"/>
      <inkml:brushProperty name="color" value="#FF0000"/>
    </inkml:brush>
  </inkml:definitions>
  <inkml:trace contextRef="#ctx0" brushRef="#br0">17071 13423 0,'0'0'0,"-3"-9"0,0-1 16,-1 2-16,2 0 0,-1 2 0,-1 2 15,1 0-15,0-1 16,-1 1-16,1 0 0,1 2 16,-1 0-16,2 1 15,0 0-15,2-2 16,0 2-16,2-1 0,-1-1 16,1 0-16,2 1 15,0 0-15,2 0 16,1 1-16,1-1 0,1 2 15,3 2-15,2 0 16,-2 0-16,3 0 0,3 2 16,0-2-16,12 1 15,7-1-15,11 0 16,0-2-16,-6-3 0,7 0 16,5-2-16,-13 1 15,13-2-15,-10 2 16,18-2-16,-14 2 0,20-2 15,-15 2-15,4 1 16,19-2-16,-15 3 16,0 1-16,3 0 0,2 1 15,19 1-15,-21 1 16,3 0-16,2 2 16,2 0-16,3 2 0,17-1 15,-17 0-15,0-2 16,1 1-16,1 2 15,-1 1-15,3 1 0,-2 0 16,2 1-16,-1-1 16,0 0-16,2 0 15,1-1-15,-7-5 0,7 1 16,5 1-16,2 0 16,4 0-16,0 0 15,1-1-15,2 1 0,0-2 16,27 1-16,-29-3 15,-2 0-15,2 1 16,0-1-16,-1 1 0,1 2 16,-2-1-16,-2-2 15,-3-2-15,-3-1 16,0-1-16,-1-2 0,3 0 16,0-1-16,2 1 15,0 2-15,6 0 16,3 2-16,0 1 0,1 0 15,-2 2-15,1 1 16,-2 1-16,0-2 16,-4 0-16,1-2 0,-7-2 15,2 3-15,-3-1 16,0 1-16,-1 0 0,-2 0 16,-1 0-16,-24 1 15,5 2-15,16-2 16,1 0-16,1 0 15,-5 1-15,1-1 0,-4 2 16,-3 0-16,-1 1 16,-23 0-16,18-2 0,-2-2 15,-16-2-15,-8-3 16,1 1-16,12-1 16,-20 4-16,-7 0 0,-5-1 15,-4 0-15,-2 1 16,-2-1-16,1 2 15,0 3-15,1 0 0,0 2 16,-10-5-16</inkml:trace>
</inkml:ink>
</file>

<file path=ppt/ink/ink5.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2:05:07.227"/>
    </inkml:context>
    <inkml:brush xml:id="br0">
      <inkml:brushProperty name="width" value="0.05292" units="cm"/>
      <inkml:brushProperty name="height" value="0.05292" units="cm"/>
      <inkml:brushProperty name="color" value="#FF0000"/>
    </inkml:brush>
  </inkml:definitions>
  <inkml:trace contextRef="#ctx0" brushRef="#br0">25639 13136 0,'0'0'0,"0"0"0,0 0 0,0 0 0,0 0 0,-9-3 0,2 0 0,-1 1 0,0-2 16,1 2-16,1 0 16,0 0-16,1 1 15,1 1-15,1 0 0,0 2 16,0 2-16,1 2 15,-2 1-15,1 2 16,0-1-16,-3 5 0,1-1 16,-2 3-16,0-2 15,-6 9-15,-7 10 16,-14 18-16,1-2 0,0-7 16,-1 1-16,4-10 15,-16 15-15,10-11 16,-9 12-16,10-9 0,0 2 15,-8 16-15,13-13 16,0-1-16,1 0 16,2-5-16,7-12 0,2 1 15,3-2-15,5-6 16,3-4-16,1-3 16,4-2-16,0-4 0,1 1 15,0-4-15,2 1 16,0-4-16,0-1 15,-1 1-15</inkml:trace>
  <inkml:trace contextRef="#ctx0" brushRef="#br0" timeOffset="552.09">25927 13190 0,'0'0'15,"0"0"-15,0 0 16,0 0-16,-3 9 16,0 1-16,1 4 0,-2 3 15,-1 7-15,-1 15 16,-1 29-16,5-3 16,3-9-16,3 1 0,1 3 15,0-13-15,0 3 16,-1-3-16,-2-5 15,-3-14-15,-3-7 0,-4-6 16,3-6-16,-1-8 16,2-6-16,-1-6 0,5 11 15,0 0-15</inkml:trace>
  <inkml:trace contextRef="#ctx0" brushRef="#br0" timeOffset="798.58">25897 13184 0,'0'0'0,"7"-6"0,2-1 16,3 1-16,5 0 16,2 0-16,6-1 15,5-2-15,4-1 0,4 1 16,4 1-16,-4 1 15,-9 4-15,0 0 16,-1-2-16,0 1 0,-4-4 16,-10-1-16,-7 4 15,-7 5-15</inkml:trace>
  <inkml:trace contextRef="#ctx0" brushRef="#br0" timeOffset="1079.71">26183 13414 0,'0'0'16,"0"0"-16,0 0 15,9-1-15,1-2 0,1 1 16,-1-1-16,2-2 16,-2 1-16,2-1 15,0 1-15,3-3 0,-4 2 16,-11 5-16,0 0 16,0 0-16</inkml:trace>
  <inkml:trace contextRef="#ctx0" brushRef="#br0" timeOffset="2206.5">26745 12806 0,'0'0'0,"0"0"15,-2 12-15,1 5 16,0 5-16,1 13 16,-2 12-16,2 20 0,2-9 15,-1-9-15,2 2 16,2-10-16,-3 2 15,-1 13-15,-4-12 0,-2-1 16,-4-2-16,-1-2 16,0-5-16,4-14 15,0-1-15,0-4 0,4-6 16,1-5-16,0-1 16,1-2-16,1-2 15,4-5-15,4-3 0,3-4 16,2-2-16,8-9 15,7-9-15,5-1 16,4-4-16,-5 15 0,1 0 16,13-11-16,-14 10 15,-5 1-15,2-1 16,-3-1-16,-3 2 0,-13 3 16,-10 2-16,0-2 15,-11-5-15,-7 4 16,3 9-16,-10-1 0,-3 8 15,0 2-15,-1 8 16,0 5-16,1 5 16,3 2-16,4 5 0,7 3 15,7 4-15,12 15 16,19-2-16,0-11 16,13 5-16,-7-9 0,19 2 15,-10-15-15,-1-4 16,0-4-16,-3-6 15,-1-4-15,1-7 0,-5-5 16,-4-7-16,-8-5 16,-2-4-16,-5-2 0,-7-5 15,-6 0-15,-5 1 16,-5 0-16,-6 3 16,-1 2-16,0 2 0,5 12 15,1 9-15,5 6 16,3 2-16,2 2 15,4 4-15,2 6 0,7 6 16,5 4-16,23 27 16,9-5-16,2-7 15,4-7-15,-13-8 0,0-2 16,0-7-16,-41-11 16,0 0-16</inkml:trace>
  <inkml:trace contextRef="#ctx0" brushRef="#br0" timeOffset="2432.94">27667 13002 0,'-15'1'0,"1"3"0,-2 3 16,-5 9-16,-3 0 15,-3 9-15,26-22 16,-26 42-16,-9 19 0,7-15 15,11-17-15,-7 12 16,8-14-16,-2 0 16,2-4-16,9-15 0,2-2 15,4-5-15,2-4 16</inkml:trace>
  <inkml:trace contextRef="#ctx0" brushRef="#br0" timeOffset="2872.81">28020 12842 0,'-24'13'16,"-18"12"-16,7 1 15,1 6-15,7 5 0,5 2 16,11-7-16,6 0 16,1 0-16,9-2 15,6-5-15,0-14 0,5 0 16,0-4-16,8 2 16,2-10-16,-1-4 15,1-4-15,0-4 0,-3-4 16,5-10-16,-9 4 15,3-10-15,-8 5 16,-3 0-16,-2 1 0,-4 3 16,-5 16-16,2 4 15,0 3-15,2 5 16,6 7-16,5 7 0,8 11 16,5 4-16,-3-3 15,-6-10-15,-4-11 16,-15-9-16,0 0 0,0 0 15</inkml:trace>
  <inkml:trace contextRef="#ctx0" brushRef="#br0" timeOffset="3466.06">28370 12627 0,'0'0'0,"0"0"16,4 12-16,0 2 0,3 5 15,2 8-15,10 28 16,2 4-16,1 2 15,-3 1-15,-3-3 0,-8-12 16,-2 1-16,0-1 16,-3-1-16,1-5 15,-4-12-15,0-8 0,-3-5 16,1-5-16,0-5 16,1-3-16,1-4 15,-1-4-15,0-6 0,1-9 16,0-2-16,1-26 15,2-8-15,5 1 16,1 5-16,4 8 0,10-12 16,3 16-16,5 4 15,-2 6-15,3 14 16,-14 17-16,0 3 0,2 3 16,-2 15-16,-5 3 15,-8 2-15,-7 1 16,-7-2-16,-4 0 0,-4-1 15,-2-3-15,-3 0 16,0-3-16,2-3 16,8-10-16,5-1 0,1-3 15,4-2-15,2-3 16,3-3-16,-3 4 16,0 0-16,0 0 0,0 0 15</inkml:trace>
  <inkml:trace contextRef="#ctx0" brushRef="#br0" timeOffset="3638.42">28811 12969 0,'21'-17'0,"3"-4"15,0 0-15,2-4 16,6 0-16,-7 15 16,-1 4-16,-4 8 0,-8 7 15,-1 9-15,2 4 16,1 27-16,-11 0 16,-4-14-16,-1 10 0,-1-10 15,-4-2-15,-4-4 16,4-12-16,1-9 15,0-7-15,5-4 0,1 3 16</inkml:trace>
  <inkml:trace contextRef="#ctx0" brushRef="#br0" timeOffset="3939.42">29097 12278 0,'0'0'0,"-6"13"16,0 3-16,0 3 0,1 2 16,0 6-16,2 11 15,6 9-15,7 6 16,4 1-16,2-5 0,1 1 15,5 5-15,1 5 16,-3-9-16,6 18 16,-7-17-16,-4 2 0,-1-1 15,-2-5-15,0-24 16,-12-24-16</inkml:trace>
  <inkml:trace contextRef="#ctx0" brushRef="#br0" timeOffset="4226.05">29483 12425 0,'-3'17'15,"3"11"-15,0 45 0,4 9 16,3 4-16,0-10 16,2 1-16,0-16 15,0-1-15,1-1 0,-2-5 16,-2-6-16,-4-24 16,-1-5-16,2-10 15,-3-9-15,0 0 0</inkml:trace>
  <inkml:trace contextRef="#ctx0" brushRef="#br0" timeOffset="4432.76">29597 12711 0,'-41'19'0,"-22"8"15,20-8-15,6-5 16,2-3-16,6-5 16,1-1-16,12-5 0,7-3 15,6-2-15,8-2 16</inkml:trace>
  <inkml:trace contextRef="#ctx0" brushRef="#br0" timeOffset="4725.91">30137 12379 0,'-24'53'0,"-12"25"16,8-10-16,5-3 16,5-1-16,6-11 15,4 2-15,-6 20 0,-1-20 16,-4-5-16,-2-5 16,6-19-16,4-11 15,11-15-15,0 0 0</inkml:trace>
  <inkml:trace contextRef="#ctx0" brushRef="#br0" timeOffset="4924.91">29905 12487 0,'49'48'0,"1"2"16,-7-6-16,-5-4 0,6 3 16,-10-11-16,-3-3 15,-30-28-15</inkml:trace>
</inkml:ink>
</file>

<file path=ppt/ink/ink6.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2:14:36.717"/>
    </inkml:context>
    <inkml:brush xml:id="br0">
      <inkml:brushProperty name="width" value="0.05292" units="cm"/>
      <inkml:brushProperty name="height" value="0.05292" units="cm"/>
      <inkml:brushProperty name="color" value="#FF0000"/>
    </inkml:brush>
  </inkml:definitions>
  <inkml:trace contextRef="#ctx0" brushRef="#br0">10000 6106 0,'4'-21'0,"3"-12"0,-1-9 0,-6 1 0,-5 6 0,0 2 0,0 8 16,-2 1-16,0-1 0,-2 1 15,-2-1-15,-8-7 16,-4 0-16,-4 0 16,-5 4-16,-10-1 0,-8 0 15,-4 0-15,-7-1 16,-7-1-16,-7-2 15,-5-1-15,10 5 0,-34-12 16,-2 4-16,13 8 16,-29-6-16,25 9 15,-8-1-15,-47-10 0,37 12 16,-7-2-16,-4 1 16,-45-6-16,34 8 15,-5 3-15,-43-1 0,33 6 16,-8 2-16,-8 2 15,-4 3-15,-160-6 16,138 9-16,3 2 0,3 6 16,0 5-16,-2 8 15,9 7-15,-2-1 16,-1 2-16,-4 1 0,-2 0 16,-2-1-16,-2 5 15,-2 6-15,9 3 16,-8 12-16,1 5 0,0 6 15,4 5-15,-1 9 16,10 4-16,2 6 0,9 3 16,2 3-16,9 5 15,18-6-15,-6 6 16,102 6-16,-55 24 16,-1-19-16,14-30 0,41 9 15,46-85-15,-32 71 16,-4 29-16,27-30 0,5-2 15,8-5-15,15-3 16,11-9-16,20 1 16,13-14-16,7-10 0,4-7 15,4-6-15,12-5 16,28-2-16,-20-6 16,33-7-16,-26-3 0,39-7 15,-28 1-15,9 0 16,48-5-16,-40 2 15,10-1-15,-2 0 0,9-2 16,11-2-16,56-7 16,-52 4-16,138-17 15,-119 17-15,3-4 0,1-3 16,-2 2-16,4-2 16,2 8-16,6 4 15,-2 4-15,10 1 0,-1-3 16,0 0-16,4-5 15,3 0-15,-3 2 16,4 5-16,-3 4 0,-2-2 16,-2 5-16,-6 1 15,-4 1-15,-9 1 16,1-6-16,-23 2 0,4-1 16,-11-6-16,-41-1 15,34-14-15,-52 2 16,23-32-16,-122 62 0,27-37 15,18-14-15,0 1 16,-6 3-16,-11-14 0,-5 6 16,-12-20-16,-19 24 15,-14-17-15,-7 4 16,-5 0-16,-14 2 0,-10-2 16,-29-16-16,7 25 15,-42-21-15,22 21 16,-48-18-16,33 25 0,-63-14 15,41 24-15,-58-6 16,40 17-16,-170-19 16,135 30-16,0 8 0,1 10 15,-6 6-15,0 11 16,-1 10-16,0 11 16,-2 6-16,7 5 0,-8 12 15,1 8-15,-4 6 16,4 10-16,-7 10 15</inkml:trace>
  <inkml:trace contextRef="#ctx0" brushRef="#br0" timeOffset="66215.67">14497 6270 0,'-21'-24'0,"0"3"0,8 5 15,0 1-15,0-1 0,0-1 0,-2 2 0,0-1 16,-1 1-16,-1 2 16,2 1-16,-1 1 15,-1-1-15,-2 2 0,-13-5 16,-4-1-16,-4 3 15,-15-2-15,-2 3 16,0 2-16,-5 0 0,-6-1 16,10 3-16,-28-6 15,20 3-15,-28-6 16,-2 0-16,16 2 0,-32-4 16,20 5-16,-33-4 15,22 3-15,-40-4 16,29 6-16,-6-1 0,-34 1 15,31 6-15,-8 4 16,-3 1-16,-1-1 0,0 3 16,3 2-16,5 0 15,3 1-15,2 2 16,2-1-16,10 1 16,3 0-16,24 1 0,-23 0 15,31 0-15,-22 3 16,26 1-16,-17 5 0,27-4 15,3 1-15,-16 8 16,31-7-16,8 2 16,10-4-16,6-1 0,6-1 15,5-4-15,2-1 16,4-1-16,2-1 16,3-5-16,-3 3 0</inkml:trace>
  <inkml:trace contextRef="#ctx0" brushRef="#br0" timeOffset="66669.19">10734 5516 0,'0'0'0,"-10"0"16,-5 2-16,-7 6 0,-15 4 16,-30 14-16,-2 3 15,6 1-15,6 3 16,-4 9-16,2 1 0,13-7 16,0 0-16,4 2 15,9 4-15,7-3 16,14-12-16,0 3 0,1 9 15,10-10-15,7-4 16,12 3-16,11-7 0,-1 0 16,0-1-16,3 3 15,4-2-15,16-13 16,0 1-16,13 2 16,15 2-16,-20-3 0,1-3 15,35 1-15,-29-6 16,2-1-16,31-1 0,-17 0 15,2 1-15,22 2 16,-28 0-16,-30-3 16,-48 0-16,0 0 0</inkml:trace>
  <inkml:trace contextRef="#ctx0" brushRef="#br0" timeOffset="77535.23">13949 7819 0,'-12'-9'16,"0"1"-16,1 0 16,-6-2-16,4 1 0,-3 1 15,1 1-15,0-1 16,-2 2-16,1 2 16,-2 0-16,-5 1 0,-5 1 15,-10 1-15,-21 3 16,-6 2-16,4 0 15,-7 1-15,-7-1 0,-3-1 16,-5-1-16,14-1 16,-25-1-16,17 0 15,-24-1-15,17-1 0,-4-1 16,-2 0-16,-4 2 16,-24 1-16,23 4 15,1 0-15,1 2 0,0 3 16,1 2-16,2 0 15,3-1-15,6-3 16,25-3-16,11-7 0,45 3 16</inkml:trace>
  <inkml:trace contextRef="#ctx0" brushRef="#br0" timeOffset="78048.73">11270 7245 0,'-72'-1'16,"2"5"-16,2 11 0,6 6 15,0 6-15,12-3 16,-21 20-16,4 3 15,15-5-15,-15 20 0,28-10 16,-5 5-16,-1 2 16,2 2-16,2 1 0,6 4 15,8 0-15,14 3 16,4-4-16,7-7 16,14-22-16,8 14 0,-3-14 15,16 1-15,7-6 16,5-5-16,5-5 15,7-4-15,5-4 0,20 3 16,-16-6-16,0-3 16,0-1-16,-3-2 15,-3-2-15,-2-1 0,-19-2 16,11-3-16,-21 1 16,-1-4-16,1-1 15,9-3-15,-14 2 0,0 0 16,-7 3-16,-5 0 15,2 0-15,-4 3 16,-2 0-16,-8 3 0,0 0 16,0 0-16,0 0 15</inkml:trace>
  <inkml:trace contextRef="#ctx0" brushRef="#br0" timeOffset="140037.87">19999 11364 0,'0'0'0,"0"0"0,0 0 0,0 0 0,0 0 0,0 0 15,0 0-15,0 0 16,0 0-16,0 0 15,-9 1-15,0 0 0,-2 3 16,-2 0-16,0 1 16,-3 0-16,2 0 0,-7 1 15,-7 2-15,-10 1 16,-6 0-16,-6-2 16,-4-3-16,3-2 0,-3 0 15,10-4-15,-18 0 16,-3-2-16,12-1 15,-2 2-15,-25-2 0,17 3 16,-2 0-16,-25 1 16,21 2-16,-4 0 15,-23 1-15,18 2 0,-6-2 16,-29 2-16,28-1 16,-4 0-16,-7 0 15,-29 5-15,25-4 0,-5-2 16,-4-2-16,-32 0 15,28 0-15,1 1 16,-5 0-16,1 3 0,-3 1 16,0 1-16,-4 1 15,8 1-15,-11 0 16,9 1-16,1 0 0,116-9 16,0 0-16,0 0 15,-467 32-15,236-18 16,98-7-16,-2-1 0,-7 0 15,10 1-15,-14 5 16,-4 2-16,3 2 16,-1 1-16,4 0 0,-1 1 15,0 0-15,-1-2 16,0-5-16,1-3 16,-1-2-16,-2 2 0,1-1 15,-5 1-15,4 1 16,-1 1-16,1 0 15,4-3-15,1 0 0,-1 1 16,2-2-16,-4-3 16,1-3-16,0-2 15,-6 1-15,1 2 0,-2 1 16,-5 0-16,3-1 16,3 2-16,-2-4 0,3-3 15,2 0-15,-4 0 16,3 2-16,5 0 15,0-3-15,2-2 0,1-6 16,62 7-16,-70-9 16,-4 2-16,0-1 15,0 1-15,-1 0 0,-5-4 16,-1-1-16,0-2 16,5-1-16,1-4 15,3 3-15,2-1 0,-14-1 16,-2-2-16,-118-15 15,107 16-15,4-6 16,2-7-16,4 8 0,-7 4 16,6 5-16,-5-4 15,1 0-15,-1-1 16,8 0-16,-11 3 0,-2 9 16,2 3-16,5 0 15,-1 1-15,4-1 16,-6 3-16,4 5 0,0 3 15,8 4-15,-3 4 16,3 4-16,6 4 16,0 12-16,2 4 0,13 5 15,0 13-15,1 8 16,12 12-16,16 16 16,5-5-16,1 6 0,7-3 15,15 26-15,5-4 16,6 9-16,2-4 0,1 10 15,22 7-15,4 8 16,5 1-16,21 9 16,1 10-16</inkml:trace>
</inkml:ink>
</file>

<file path=ppt/ink/ink7.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2:19:59.818"/>
    </inkml:context>
    <inkml:brush xml:id="br0">
      <inkml:brushProperty name="width" value="0.05292" units="cm"/>
      <inkml:brushProperty name="height" value="0.05292" units="cm"/>
      <inkml:brushProperty name="color" value="#FF0000"/>
    </inkml:brush>
  </inkml:definitions>
  <inkml:trace contextRef="#ctx0" brushRef="#br0">26736 7075 0,'-85'51'0,"26"-12"0,24-11 0,9 4 0,11 2 0,14 0 0,10-2 15,5-3-15,8-2 0,1 0 16,3 0-16,-1-1 16,3 0-16,7 0 15,9 4-15,-10-10 0,3 0 16,0-2-16,0 0 16,-8 3-16,5 5 15,1 1-15,-1 2 0,-3 2 16,-8 6-16,-6 4 15,-8 3-15,-13 0 16,-20 16-16,-19-7 0,-26 0 16,-11 0-16,-17-7 15,-9-3-15,-9-7 16,20-7-16,-5-3 0,0 0 16,6-5-16,35-21 15,59 0-15</inkml:trace>
  <inkml:trace contextRef="#ctx0" brushRef="#br0" timeOffset="486.63">26830 6659 0,'-7'7'0,"-5"7"15,-7 12-15,-15 31 0,33-53 16,-14 79-16,-6 38 16,10-17-16,17 0 15,6 5-15,1 1 0,0 8 16,-3-18-16,-2 41 16,-8-27-16,-6 43 15,-2-38-15,-5 3 0,0-34 16,-10 35-16,-2 0 15,-2-10-15,1-12 16,6-34-16,4-12 0,6-21 16,4-20-16,2-10 15,3-15-15,-1-8 16,2 19-16,0 0 0,0 0 16,0 0-16</inkml:trace>
  <inkml:trace contextRef="#ctx0" brushRef="#br0" timeOffset="893.37">27363 6484 0,'-1'5'0,"-12"35"0,-10 37 15,-2-3-15,-1 6 16,-4 0-16,-3 7 16,-5 5-16,18-39 0,-23 69 15,1 14-15,11-7 16,13-31-16,0 16 15,-1 39-15,8-34 0,2 4 16,3 2-16,3-2 16,-2-4-16,2-8 15,0-12-15,-2-42 0,0 2 16,1-11-16,2-13 16,2-14-16,0-9 15,0-7-15,0-7 0,-2-8 16,2 10-16</inkml:trace>
  <inkml:trace contextRef="#ctx0" brushRef="#br0" timeOffset="1779.57">29174 6482 0,'0'0'0,"0"0"16,0 0-16,0 0 0,0 0 16,0 0-16,0 0 15,-11-7-15,-6 2 16,-10-2-16,-33-1 0,-11 9 16,3 11-16,-4 9 15,4 3-15,0 5 16,18-1-16,-17 14 0,18-7 15,-2 5-15,6 5 16,5 4-16,11 5 16,14 4-16,8-1 0,10 0 15,14-4-15,5-1 16,6-2-16,7 4 0,5 0 16,5 1-16,16 17 15,-10-15-15,-1 1 16,-19 0-16,5 8 0,-1 3 15,-5 2-15,-16 6 16,-23-12-16,-3 9 16,-11 0-16,-17-6 0,-5-5 15,-10-6-15,-29 5 16,14-25-16,-2-4 16,-4-6-16,2-11 0,5-16 15,37-16-15,-4-11 16,9-24-16,22 1 15,5 50-15</inkml:trace>
  <inkml:trace contextRef="#ctx0" brushRef="#br0" timeOffset="2226.5">28922 6301 0,'-4'13'16,"-2"11"-16,-2 14 0,-5 35 16,2 6-16,2 3 15,9-77-15,-9 102 16,-1 49-16,0-18 0,5-51 15,-4 57-15,-5 2 16,-1-32-16,-5 39 0,2-28 16,-2 7-16,-7 35 15,5-36-15,-2 1 16,1-3-16,1-4 0,2-5 16,4-10-16,5-44 15,0-14-15,-3-14 16,4-26-16,3-5 0,5-6 15,-1-10-15,1-13 16,-2-20-16,2-10 16,8-42-16,7-17 0,7-14 15,7-11-15,-6 34 16,-21 102-16,0 0 16</inkml:trace>
  <inkml:trace contextRef="#ctx0" brushRef="#br0" timeOffset="2566.48">29289 5939 0,'-11'-9'15,"-5"3"-15,-12 5 0,-8 7 16,-18 22-16,-3 19 15,18 10-15,-1 9 16,-4 11-16,1 8 0,5 1 16,3 11-16,0 11 15,5-14-15,-11 37 16,-5 0-16,4-22 0,-20 39 16,14-32-16,-2 6 15,0 4-15,-5 4 16,-17 34-16,12-34 0,8-5 15,3 2-15,6-1 16,10 2-16,12-5 0,15-16 16,14-45-16</inkml:trace>
</inkml:ink>
</file>

<file path=ppt/ink/ink8.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2:20:39.569"/>
    </inkml:context>
    <inkml:brush xml:id="br0">
      <inkml:brushProperty name="width" value="0.05292" units="cm"/>
      <inkml:brushProperty name="height" value="0.05292" units="cm"/>
      <inkml:brushProperty name="color" value="#FF0000"/>
    </inkml:brush>
  </inkml:definitions>
  <inkml:trace contextRef="#ctx0" brushRef="#br0">15276 11456 0,'0'0'0,"0"0"0,0 0 0,0 0 0,-9-5 0,0 2 0,1 1 16,-1-1-16,2 1 0,2 1 15,1 1-15,3 0 16,1 1-16,3 1 15,4 2-15,4 0 0,2 0 16,4-1-16,9-2 16,11 0-16,20-1 15,3-4-15,-5-3 0,1-3 16,3-2-16,-10 2 16,20-5-16,-13 5 15,18 0-15,-15 3 0,20 2 16,-13 1-16,3 1 15,3 1-15,17 1 16,-19 1-16,-2 1 0,0 0 16,-3 2-16,-1-1 15,-1 0-15,-4-1 16,-18-2-16,14-1 0,-19 0 16,13-1-16,-27-4 15,-22 7-15</inkml:trace>
  <inkml:trace contextRef="#ctx0" brushRef="#br0" timeOffset="486.62">17042 10923 0,'0'0'0,"0"0"16,0 0-16,0 0 16,10 4-16,7 2 0,2 0 15,4 1-15,2 1 16,-3 0-16,13 3 16,25 8-16,-13-4 0,0-4 15,8 2-15,0 0 16,-10-3-16,16 2 15,-15-1-15,2 0 0,-3 3 16,0-2-16,-5-1 16,-14-2-16,-7-1 15,-8 0-15,-5-2 0,-3-1 16,-4 0-16,-4 2 16,-7 2-16,-10 4 15,-27 14-15,-9 2 0,-6-1 16,-4-3-16,16-10 15,-24 9-15,22-7 16,-2-1-16,1 3 0,3 0 16,3 3-16,3-1 15,12-4-15,-13 3 16,-2-6-16,4-3 0,15-13 16,-2-8-16</inkml:trace>
  <inkml:trace contextRef="#ctx0" brushRef="#br0" timeOffset="986.5">15808 10748 0,'-52'-8'16,"1"1"-16,0 4 0,-8 15 15,2 6-15,-7 10 16,0 9-16,-3 8 16,0 8-16,15-10 0,-2 8 15,-14 21-15,26-14 16,5 0-16,6-2 15,14 6-15,11-3 0,12-22 16,6 0-16,22 1 16,-5-15-16,-3-4 15,17 6-15,31-6 0,-14-10 16,2-3-16,26 0 16,-18-4-16,3-2 15,30-1-15,-27 2 0,-1 4 16,1 4-16,-4 10 15,-8 5-15,-8 6 16,-27-3-16,0 5 0,-6 16 16,-20 4-16,-4-12 15,-7 15-15,-11 4 16,-3 0-16,-13-2 0,35-57 16,0 0-16</inkml:trace>
  <inkml:trace contextRef="#ctx0" brushRef="#br0" timeOffset="4366.18">22445 10993 0,'0'0'16,"2"-11"-16,0-5 0,-2 0 15,1-2-15,-2-1 16,1-1-16,-1 2 16,0-7-16,0 1 0,0 5 15,0-1-15,-1 1 16,-2 0-16,-3 2 16,-1 0-16,-13-7 0,-15-12 15,-14 0-15,-10 4 16,-14 4-16,-8 0 15,-9-1-15,-5 2 0,18 7 16,-44-9-16,34 9 16,-30-8-16,24 8 15,-3 0-15,-6 1 0,2 0 16,-3 2-16,1 1 16,2 3-16,1-1 15,1 4-15,0 1 0,2 2 16,-3 1-16,1 3 15,-4 2-15,-2 2 16,-9 2-16,-1 6 0,-3 4 16,-2 7-16,4 4 15,4 2-15,10-1 16,3 0-16,45-9 0,-9 3 16,5 1-16,12-4 15,10-2-15,13-4 16,8-2-16,8-4 0,2-1 15,4-1-15,1 1 16,5-2-16,5 1 0,5 1 16,9-2-16,19 0 15,3 0-15,-5 2 16,-9 3-16,-2 7 0,-6 6 16,-5 8-16,-7 3 15,-5 14-15,-9 8 16,-10 5-16,-5-13 0,-12 25 15,-6 10-15,-3 3 16,-11 18-16,-1-5 16,-9 13-16,13-31 0,-9 11 15,-30 48-15,5-4 16,19-30-16,4 1 16,4 4-16,7 0 0,15-3 15,6-2-15,11-4 16,13-6-16,12-32 15,10 24-15,-5-31 0,13 20 16,28-20-16,-19-14 16,11 11-16,-13-13 15,14 9-15,8-10 0,2-4 16,5-6-16,2-5 16,7-3-16,3-6 15,7-6-15,23-6 0,-19-6 16,4-5-16,26-9 15,-41-2-15,16-3 16,2 1-16,3 1 0,4 2 16,-1 0-16,1-3 15,2 0-15,30-11 16,-26 4-16,41-13 0,-30 10 16,-1 1-16,7 2 15,2 1-15,0 3 0,5 2 16,-3 1-16,0 3 15,-4-1-15,-3 2 16,-3-3-16,-6-2 0,-2-3 16,-13 4-16,3-4 15,-8-2-15,-5 0 16,-1-4-16,-21-2 0,12-14 16,-22 10-16,9-19 15,-16-5-15,-19 20 16,9-24-16,-19 17 0,0-17 15,-12 16-15,-2-12 16,-10 0-16,-10 3 16,-7 1-16,-4 1 0,-6-2 15,-4 0-15,-7-2 16,-19-22-16,5 16 16,2 5-16,-36-37 0,16 27 15,-27-19-15,13 20 16,0 3-16,-4 3 15,0 1-15,1 2 0,3 6 16,-2 2-16,2 3 16,-3 4-16,3 7 15,-1 5-15,1 8 0,18 15 16,-17-1-16,26 9 16,15 2-16,46 4 15</inkml:trace>
  <inkml:trace contextRef="#ctx0" brushRef="#br0" timeOffset="5218.56">19927 10477 0,'0'0'0,"-1"11"16,-1 8-16,-1 14 16,-5 34-16,1-1 0,4-5 15,-2 8-15,3-5 16,-4 3-16,0-9 15,-2-1-15,0-2 0,-1-2 16,1-2-16,-1-8 16,6-20-16,0 0 15,4-2-15,9-7 0,-1-3 16,4-2-16,13-1 16,4-3-16,6-6 15,12-7-15,4-3 0,-13-9 16,6-1-16,19-12 15,-6 0-15,3-7 16,-13 5-16,0-4 0,12-11 16,-19 5-16,-1-1 15,-2-1-15,-4 4 0,-4 1 16,-11 10-16,3-9 16,-13 14-16,-2 2 15,-2 3-15,0 1 0,-3 3 16,-1-1-16,-3 2 15,-2 3-15,0 1 16,-4 0-16,-2 2 0,-5-5 16,-2-1-16,-4-1 15,-23-17-15,-2 3 16,-2 9-16,-3 5 0,6 6 16,-15 1-16,-7 5 15,-5 3-15,9 4 16,-32 6-16,25 5 0,-2 6 15,-21 10-15,26 1 16,3 1-16,7 3 16,5 2-16,20-7 0,3-1 15,10-5-15,6-2 16,10-10-16</inkml:trace>
  <inkml:trace contextRef="#ctx0" brushRef="#br0" timeOffset="5938.77">19810 11230 0,'-16'51'16,"-6"34"-16,2-6 15,5 3-15,22-7 16,0 4-16,-4-14 0,-5 0 16,-4 1-16,-4-3 15,-4-1-15,-3-2 0,1-5 16,2-5-16,8-16 15,5 14-15,9-21 16,4 3-16,2-6 0,2-2 16,12 0-16,-5-12 15,9 0-15,2-7 16,-8-4-16,9-4 0,-1-2 16,1-3-16,1-2 15,-1-2-15,3-1 16,10-8-16,-9 4 0,0-2 15,11-11-15,-11 3 16,1-3-16,14-14 16,-15 12-16,0-1 0,1 1 15,-11 8-15,5-4 16,-11 6-16,2-6 16,-19 11-16,-3 1 0,4-16 15,-3 2-15,-5 1 16,-2 7-16,-5-7 15,-2 1-15,-3-2 0,-2-5 16,-3 1-16,-17-14 16,-3 3-16,6 12 15,-17-14-15,6 11 0,-26-11 16,14 14-16,-23-6 16,13 18-16,-5 14 15,0 10-15,4 12 0,10 10 16,24-2-16,7 7 15,7-3-15,10 1 16,8-5-16,5-7 0,-5-14 16,0 0-16</inkml:trace>
  <inkml:trace contextRef="#ctx0" brushRef="#br0" timeOffset="6659.4">21022 11125 0,'3'40'16,"4"35"-16,-1-3 16,-1-5-16,0-7 0,-1-15 15,3 17-15,-4-12 16,-1 3-16,1-1 16,1 1-16,3-2 0,2-4 15,3-3-15,6-3 16,-5-15-16,3-4 15,3-4-15,12 0 0,-5-13 16,7 1-16,3-8 16,5-4-16,-2-7 15,8-4-15,30-11 0,1-2 16,-18 5-16,24-8 16,-17 8-16,3 1 15,18-4-15,-20 8 0,-3 1 16,-5-2-16,-20 5 15,11-6-15,-24 7 16,0-4-16,-4 0 0,-6 0 16,-5-2-16,-3-5 15,-6-8-15,-8-1 0,-3-2 16,-5-2-16,-17-15 16,-4 0-16,-2 12 15,-15-10-15,9 13 0,-2 2 16,-2 2-16,1 6 15,1 8-15,0 8 16,16 9-16,-13 0 0,11 3 16,-13 2-16,0 2 15,-5 4-15,-22 4 16,-8 5-16,-10 1 0,-7 4 16,-7 2-16,14-2 15,-37 10-15,29-6 16,-2 1-16,31-11 0,67-15 15,0 0-15</inkml:trace>
</inkml:ink>
</file>

<file path=ppt/ink/ink9.xml><?xml version="1.0" encoding="utf-8"?>
<inkml:ink xmlns:inkml="http://www.w3.org/2003/InkML">
  <inkml:definitions>
    <inkml:context xml:id="ctx0">
      <inkml:inkSource xml:id="inkSrc0">
        <inkml:traceFormat>
          <inkml:channel name="X" type="integer" max="30321" units="cm"/>
          <inkml:channel name="Y" type="integer" max="17055" units="cm"/>
          <inkml:channel name="T" type="integer" max="2.14748E9" units="dev"/>
        </inkml:traceFormat>
        <inkml:channelProperties>
          <inkml:channelProperty channel="X" name="resolution" value="160.00528" units="1/cm"/>
          <inkml:channelProperty channel="Y" name="resolution" value="159.99062" units="1/cm"/>
          <inkml:channelProperty channel="T" name="resolution" value="1" units="1/dev"/>
        </inkml:channelProperties>
      </inkml:inkSource>
      <inkml:timestamp xml:id="ts0" timeString="2022-08-31T22:22:42.947"/>
    </inkml:context>
    <inkml:brush xml:id="br0">
      <inkml:brushProperty name="width" value="0.05292" units="cm"/>
      <inkml:brushProperty name="height" value="0.05292" units="cm"/>
      <inkml:brushProperty name="color" value="#FF0000"/>
    </inkml:brush>
  </inkml:definitions>
  <inkml:trace contextRef="#ctx0" brushRef="#br0">33823 15752 0,'0'0'0</inkml:trace>
  <inkml:trace contextRef="#ctx0" brushRef="#br0" timeOffset="14749.84">21251 4978 0,'-46'-3'16,"-3"-3"-16,6 3 0,7 0 15,8 0-15,0 0 16,1 2-16,2 0 16,10 2-16,5-1 0,4-1 15,6 1-15</inkml:trace>
  <inkml:trace contextRef="#ctx0" brushRef="#br0" timeOffset="17201.91">21479 4664 0,'-4'-8'0,"-1"1"16,-3-1-16,-3 2 15,-6 2-15,-13 2 0,-37-2 16,-4 3-16,-11 9 16,0 8-16,2 2 15,2 4-15,13-1 0,-2 2 16,1 0-16,2 0 15,6 1-15,23-3 16,17-1-16,4 1 0,9 3 16,6 4-16,9 5 15,3 1-15,7-3 16,4 4-16,5-1 0,13 15 16,-6-8-16,14 12 15,-12-8-15,-8 4 16,-1 4-16,0 1 0,-2 4 15,-1 24-15,-18-21 16,-4 6-16,-4 2 16,-4-1-16,-6 20 0,-4-22 15,-2 2-15,-3 0 16,-6 6-16,-2-2 16,-7 27-16,8-26 0,1 2 15,3 4-15,2 0 16,3 3-16,6 3 15,4-1-15,6 1 0,10-1 16,7 0-16,2-1 16,5-2-16,3-1 0,2-3 15,-2 1-15,0 1 16,-1-1-16,-4 0 16,-1 2-16,-3-1 15,-3 1-15,-2-4 0,-1 3 16,-2-2-16,0 0 15,-2 1-15,1-1 16,0 0-16,2 0 0,0 2 16,0 0-16,0 4 15,1-1-15,2 1 0,-2 3 16,1 3-16,0 3 16,-2 0-16,3 2 15,-3 3-15,-1-1 0,-1 1 16,-4 1-16,-3-35 15,-1 29-15,-1 11 16,-1 30-16,1-28 16,-3 0-16,-2 5 0,-3-1 15,-1 2-15,-2 1 16,2 0-16,1 5 0,2-2 16,-2 3-16,1-3 15,1-2-15,0-1 16,3-3-16,2-3 0,2-3 15,2-6-15,2-4 16,3-4-16,0-22 16,6 22-16,3-3 0,-5-32 15,6 22-15,-4-21 16,5 12-16,-8-28 16,11 25-16,4-4 0,4-3 15,-3-17-15,9 11 16,-9-16-16,12 10 15,10-13-15,4-7 0,3-4 16,6-2-16,2-3 16,9-2-16,0-5 15,28-1-15,-25-4 0,3 0 16,2-1-16,3 3 16,1-1-16,-1 3 15,1 3-15,0 0 0,-1 4 16,-3-2-16,1 2 15,-1-2-15,1-1 16,5 1-16,0-2 0,7-1 16,-6-1-16,6 0 15,-1 1-15,0-1 0,1 0 16,-1-1-16,-5-2 16,-2 2-16,-5 0 15,-2 0-15,-4-2 0,-19 0 16,18-2-16,0 0 15,-3-4-15,1-5 16,1-7-16,1-1 0,2-2 16,3 0-16,2-1 15,2-1-15,1 0 16,-1 1-16,-4 1 0,2 1 16,-7 0-16,0 0 15,1 0-15,-4 1 16,3 1-16,-2 0 0,-2 5 15,-22 2-15,18-2 16,2-2-16,-3-2 16,-18 1-16,9-7 0,-17 2 15,-4-1-15,-5-3 16,-6 1-16,-2 2 16,-1-2-16,6-6 0,-7 8 15,6-6-15,-9 6 16,3-9-16,-4-3 15,-1 0-15,-2-1 0,0-2 16,-2-2-16,0-3 16,4-16-16,-4 12 15,-5-4-15,1-19 0,-4 14 16,0-20-16,1 17 16,2-5-16,3-19 15,-2 16-15,0-4 0,1-20 16,0 18-16,-1-3 15,0-3-15,1-22 16,-4 16-16,0-4 0,3-27 16,-1 24-16,0-3 15,-2 7-15,0-13 0,-1-35 16,-2 21-16,-3-31 16,0 27-16,2-4 15,0 0-15,-1 0 0,0 0 16,-1 1-16,3 1 15,3-1-15,0 4 16,1-1-16,-1-2 0,1 2 16,-1-2-16,-5 1 15,-3-1-15,-3 0 16,0-6-16,1-4 0,2 1 16,-1 0-16,3 5 15,-1 0-15,4 1 16,0 1-16,3 1 0,3 0 15,8 1-15,4 0 16,1 3-16,-3-2 16,2 2-16,-1 2 0,1-2 15,-2 2-15,1-2 16,-1 2-16,-4-2 16,0 1-16,-4-2 0,1 2 15,0 5-15,-2-2 16,0 2-16,1-1 15,0 3-15,0 2 0,0 2 16,-2 6-16,-2 22 16,2-20-16,0 2 15,3 28-15,0-22 0,-3 4 16,-4 22-16,-1-18 16,-1 4-16,-1 27 15,0-2-15,-2-14 0,-2 20 16,0-3-16,-8-8 15,-10 4-15,3 24 0,-10-15 16,-7-3-16,-8 5 16,-4 2-16,-10 3 15,-25-5-15,14 16 0,-25-1 16,18 5-16,-26-3 16,17 5-16,-28-3 15,17 4-15,-37-2 0,24 5 16,-44-4-16,33 5 15,-42-1-15,33 4 16,-10 2-16,-42 1 0,37 2 16,-7 4-16,-9 2 15,-2 4-15,-3 0 16,-6-2-16,-51 1 0,-70-1 16,100-7-16,1-1 15,1 4-15,-6 9 16,5 10-16,1 3 0,0 4 15,-3 6-15,-2 9 16,-2 9-16,6 13 16,13 11-16,8 11 0,25 37 15,-22-23-15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FCD27-4B6F-264E-84EB-01FB92F2B3E8}"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AE360-FF46-004C-BFD2-6B36BE4CBC0A}" type="slidenum">
              <a:rPr lang="en-US" smtClean="0"/>
              <a:t>‹#›</a:t>
            </a:fld>
            <a:endParaRPr lang="en-US"/>
          </a:p>
        </p:txBody>
      </p:sp>
    </p:spTree>
    <p:extLst>
      <p:ext uri="{BB962C8B-B14F-4D97-AF65-F5344CB8AC3E}">
        <p14:creationId xmlns:p14="http://schemas.microsoft.com/office/powerpoint/2010/main" val="1517149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7AE360-FF46-004C-BFD2-6B36BE4CBC0A}" type="slidenum">
              <a:rPr lang="en-US" smtClean="0"/>
              <a:t>1</a:t>
            </a:fld>
            <a:endParaRPr lang="en-US"/>
          </a:p>
        </p:txBody>
      </p:sp>
    </p:spTree>
    <p:extLst>
      <p:ext uri="{BB962C8B-B14F-4D97-AF65-F5344CB8AC3E}">
        <p14:creationId xmlns:p14="http://schemas.microsoft.com/office/powerpoint/2010/main" val="211327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a:t>
            </a:r>
          </a:p>
          <a:p>
            <a:r>
              <a:rPr lang="en-US" dirty="0" err="1"/>
              <a:t>Abstratact</a:t>
            </a:r>
            <a:r>
              <a:rPr lang="en-US" dirty="0"/>
              <a:t> apps hardware</a:t>
            </a:r>
          </a:p>
          <a:p>
            <a:r>
              <a:rPr lang="en-US" dirty="0"/>
              <a:t>On demand supply</a:t>
            </a:r>
          </a:p>
          <a:p>
            <a:r>
              <a:rPr lang="en-US" dirty="0"/>
              <a:t>Apply delivery over the internet </a:t>
            </a:r>
          </a:p>
          <a:p>
            <a:r>
              <a:rPr lang="en-US" dirty="0"/>
              <a:t>Customizable menu or items </a:t>
            </a:r>
          </a:p>
          <a:p>
            <a:r>
              <a:rPr lang="en-US" dirty="0"/>
              <a:t>Remote access from anywhere </a:t>
            </a:r>
          </a:p>
        </p:txBody>
      </p:sp>
      <p:sp>
        <p:nvSpPr>
          <p:cNvPr id="4" name="Slide Number Placeholder 3"/>
          <p:cNvSpPr>
            <a:spLocks noGrp="1"/>
          </p:cNvSpPr>
          <p:nvPr>
            <p:ph type="sldNum" sz="quarter" idx="10"/>
          </p:nvPr>
        </p:nvSpPr>
        <p:spPr/>
        <p:txBody>
          <a:bodyPr/>
          <a:lstStyle/>
          <a:p>
            <a:fld id="{457AE360-FF46-004C-BFD2-6B36BE4CBC0A}" type="slidenum">
              <a:rPr lang="en-US" smtClean="0"/>
              <a:t>2</a:t>
            </a:fld>
            <a:endParaRPr lang="en-US"/>
          </a:p>
        </p:txBody>
      </p:sp>
    </p:spTree>
    <p:extLst>
      <p:ext uri="{BB962C8B-B14F-4D97-AF65-F5344CB8AC3E}">
        <p14:creationId xmlns:p14="http://schemas.microsoft.com/office/powerpoint/2010/main" val="3543016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mazonEmber"/>
              </a:rPr>
              <a:t>It is designed to make web-scale computing easier for developers. Just as Amazon Simple Storage Service (Amazon S3) enables storage in the cloud, Amazon EC2 enables “compute” in the cloud. 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a:t>
            </a:r>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5</a:t>
            </a:fld>
            <a:endParaRPr lang="en-US"/>
          </a:p>
        </p:txBody>
      </p:sp>
    </p:spTree>
    <p:extLst>
      <p:ext uri="{BB962C8B-B14F-4D97-AF65-F5344CB8AC3E}">
        <p14:creationId xmlns:p14="http://schemas.microsoft.com/office/powerpoint/2010/main" val="197346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9</a:t>
            </a:fld>
            <a:endParaRPr lang="en-US"/>
          </a:p>
        </p:txBody>
      </p:sp>
    </p:spTree>
    <p:extLst>
      <p:ext uri="{BB962C8B-B14F-4D97-AF65-F5344CB8AC3E}">
        <p14:creationId xmlns:p14="http://schemas.microsoft.com/office/powerpoint/2010/main" val="3610894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8D14DE-E488-4898-9DAD-6800464C87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046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Slide Number"/>
          <p:cNvSpPr>
            <a:spLocks noGrp="1"/>
          </p:cNvSpPr>
          <p:nvPr>
            <p:ph type="sldNum" sz="quarter" idx="10"/>
          </p:nvPr>
        </p:nvSpPr>
        <p:spPr>
          <a:xfrm>
            <a:off x="10980234" y="6325460"/>
            <a:ext cx="754565" cy="365125"/>
          </a:xfrm>
        </p:spPr>
        <p:txBody>
          <a:bodyPr/>
          <a:lstStyle>
            <a:lvl1pPr>
              <a:defRPr>
                <a:latin typeface="+mn-lt"/>
              </a:defRPr>
            </a:lvl1pPr>
          </a:lstStyle>
          <a:p>
            <a:fld id="{F343A32A-436A-8143-8894-653E98457856}" type="slidenum">
              <a:rPr lang="en-US" smtClean="0"/>
              <a:pPr/>
              <a:t>‹#›</a:t>
            </a:fld>
            <a:endParaRPr lang="en-US" dirty="0"/>
          </a:p>
        </p:txBody>
      </p:sp>
      <p:sp>
        <p:nvSpPr>
          <p:cNvPr id="2" name="Presentation Title"/>
          <p:cNvSpPr>
            <a:spLocks noGrp="1"/>
          </p:cNvSpPr>
          <p:nvPr>
            <p:ph type="title" hasCustomPrompt="1"/>
          </p:nvPr>
        </p:nvSpPr>
        <p:spPr>
          <a:xfrm>
            <a:off x="457200" y="2362200"/>
            <a:ext cx="5060092" cy="2444750"/>
          </a:xfrm>
          <a:prstGeom prst="rect">
            <a:avLst/>
          </a:prstGeom>
        </p:spPr>
        <p:txBody>
          <a:bodyPr/>
          <a:lstStyle>
            <a:lvl1pPr>
              <a:lnSpc>
                <a:spcPct val="100000"/>
              </a:lnSpc>
              <a:defRPr sz="4800">
                <a:solidFill>
                  <a:schemeClr val="accent6"/>
                </a:solidFill>
                <a:latin typeface="+mn-lt"/>
                <a:ea typeface="Sherman Serif Book" charset="0"/>
                <a:cs typeface="Sherman Serif Book" charset="0"/>
              </a:defRPr>
            </a:lvl1pPr>
          </a:lstStyle>
          <a:p>
            <a:r>
              <a:rPr lang="en-US" dirty="0"/>
              <a:t>Click to edit Presentation Title</a:t>
            </a:r>
          </a:p>
        </p:txBody>
      </p:sp>
      <p:sp>
        <p:nvSpPr>
          <p:cNvPr id="20" name="Picture"/>
          <p:cNvSpPr>
            <a:spLocks noGrp="1"/>
          </p:cNvSpPr>
          <p:nvPr>
            <p:ph type="pic" sz="quarter" idx="15" hasCustomPrompt="1"/>
          </p:nvPr>
        </p:nvSpPr>
        <p:spPr>
          <a:xfrm>
            <a:off x="6091706" y="0"/>
            <a:ext cx="6100293" cy="6858000"/>
          </a:xfrm>
          <a:prstGeom prst="rect">
            <a:avLst/>
          </a:prstGeom>
        </p:spPr>
        <p:txBody>
          <a:bodyPr anchor="t"/>
          <a:lstStyle>
            <a:lvl1pPr marL="0" indent="0">
              <a:buNone/>
              <a:defRPr sz="1800" baseline="0">
                <a:latin typeface="+mn-lt"/>
                <a:ea typeface="Sherman Sans Book" charset="0"/>
                <a:cs typeface="Sherman Sans Book" charset="0"/>
              </a:defRPr>
            </a:lvl1pPr>
          </a:lstStyle>
          <a:p>
            <a:r>
              <a:rPr lang="en-US" dirty="0"/>
              <a:t>Drag photo here or click image icon to select a photo</a:t>
            </a:r>
          </a:p>
        </p:txBody>
      </p:sp>
      <p:sp>
        <p:nvSpPr>
          <p:cNvPr id="13" name="Presenter’s Name"/>
          <p:cNvSpPr>
            <a:spLocks noGrp="1"/>
          </p:cNvSpPr>
          <p:nvPr>
            <p:ph type="body" sz="quarter" idx="12" hasCustomPrompt="1"/>
          </p:nvPr>
        </p:nvSpPr>
        <p:spPr>
          <a:xfrm>
            <a:off x="457200" y="5181600"/>
            <a:ext cx="5060092" cy="949983"/>
          </a:xfrm>
          <a:prstGeom prst="rect">
            <a:avLst/>
          </a:prstGeom>
        </p:spPr>
        <p:txBody>
          <a:bodyPr/>
          <a:lstStyle>
            <a:lvl1pPr marL="0" indent="0">
              <a:lnSpc>
                <a:spcPct val="100000"/>
              </a:lnSpc>
              <a:spcBef>
                <a:spcPts val="0"/>
              </a:spcBef>
              <a:buNone/>
              <a:defRPr sz="2000" b="0" baseline="0">
                <a:solidFill>
                  <a:schemeClr val="bg1"/>
                </a:solidFill>
                <a:latin typeface="+mn-lt"/>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IST346: Information Technology Management and Administration</a:t>
            </a:r>
          </a:p>
        </p:txBody>
      </p:sp>
      <p:pic>
        <p:nvPicPr>
          <p:cNvPr id="18" name="Syracuse University logo" descr="Official Syracuse University identity wordmark" title="Syracuse University"/>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3617" y="561560"/>
            <a:ext cx="2550368" cy="384302"/>
          </a:xfrm>
          <a:prstGeom prst="rect">
            <a:avLst/>
          </a:prstGeom>
        </p:spPr>
      </p:pic>
      <p:sp>
        <p:nvSpPr>
          <p:cNvPr id="7" name="Syracuse University Division Name"/>
          <p:cNvSpPr>
            <a:spLocks noGrp="1"/>
          </p:cNvSpPr>
          <p:nvPr>
            <p:ph type="body" sz="quarter" idx="19" hasCustomPrompt="1"/>
          </p:nvPr>
        </p:nvSpPr>
        <p:spPr>
          <a:xfrm>
            <a:off x="457200" y="914400"/>
            <a:ext cx="5060092" cy="612214"/>
          </a:xfrm>
          <a:prstGeom prst="rect">
            <a:avLst/>
          </a:prstGeom>
        </p:spPr>
        <p:txBody>
          <a:bodyPr/>
          <a:lstStyle>
            <a:lvl1pPr marL="0" indent="0">
              <a:lnSpc>
                <a:spcPct val="100000"/>
              </a:lnSpc>
              <a:buNone/>
              <a:defRPr sz="1400" baseline="0">
                <a:solidFill>
                  <a:schemeClr val="bg1"/>
                </a:solidFill>
                <a:latin typeface="+mn-lt"/>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School of Information Studies</a:t>
            </a:r>
          </a:p>
        </p:txBody>
      </p:sp>
      <p:sp>
        <p:nvSpPr>
          <p:cNvPr id="16" name="Date"/>
          <p:cNvSpPr>
            <a:spLocks noGrp="1"/>
          </p:cNvSpPr>
          <p:nvPr>
            <p:ph type="body" sz="quarter" idx="17" hasCustomPrompt="1"/>
          </p:nvPr>
        </p:nvSpPr>
        <p:spPr>
          <a:xfrm>
            <a:off x="457200" y="6369449"/>
            <a:ext cx="5060092" cy="250686"/>
          </a:xfrm>
          <a:prstGeom prst="rect">
            <a:avLst/>
          </a:prstGeom>
        </p:spPr>
        <p:txBody>
          <a:bodyPr/>
          <a:lstStyle>
            <a:lvl1pPr marL="0" indent="0">
              <a:lnSpc>
                <a:spcPct val="100000"/>
              </a:lnSpc>
              <a:spcBef>
                <a:spcPts val="0"/>
              </a:spcBef>
              <a:buNone/>
              <a:defRPr sz="1100" b="0" i="0" baseline="0">
                <a:solidFill>
                  <a:schemeClr val="bg1"/>
                </a:solidFill>
                <a:latin typeface="+mn-lt"/>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a:t>
            </a:r>
          </a:p>
        </p:txBody>
      </p:sp>
      <p:cxnSp>
        <p:nvCxnSpPr>
          <p:cNvPr id="11" name="Hairline rule [design object]"/>
          <p:cNvCxnSpPr/>
          <p:nvPr userDrawn="1"/>
        </p:nvCxnSpPr>
        <p:spPr>
          <a:xfrm>
            <a:off x="562234" y="6196912"/>
            <a:ext cx="49056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913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rap-up w/bullets and small photo">
    <p:spTree>
      <p:nvGrpSpPr>
        <p:cNvPr id="1" name=""/>
        <p:cNvGrpSpPr/>
        <p:nvPr/>
      </p:nvGrpSpPr>
      <p:grpSpPr>
        <a:xfrm>
          <a:off x="0" y="0"/>
          <a:ext cx="0" cy="0"/>
          <a:chOff x="0" y="0"/>
          <a:chExt cx="0" cy="0"/>
        </a:xfrm>
      </p:grpSpPr>
      <p:sp>
        <p:nvSpPr>
          <p:cNvPr id="13" name="Orange color field [design object]"/>
          <p:cNvSpPr/>
          <p:nvPr userDrawn="1"/>
        </p:nvSpPr>
        <p:spPr>
          <a:xfrm>
            <a:off x="468930" y="1628776"/>
            <a:ext cx="11265870" cy="3971925"/>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2"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16" name="Slide Title"/>
          <p:cNvSpPr>
            <a:spLocks noGrp="1"/>
          </p:cNvSpPr>
          <p:nvPr>
            <p:ph type="title"/>
          </p:nvPr>
        </p:nvSpPr>
        <p:spPr>
          <a:xfrm>
            <a:off x="457200" y="196788"/>
            <a:ext cx="11277600" cy="632988"/>
          </a:xfrm>
          <a:prstGeom prst="rect">
            <a:avLst/>
          </a:prstGeom>
        </p:spPr>
        <p:txBody>
          <a:bodyPr/>
          <a:lstStyle>
            <a:lvl1pPr>
              <a:defRPr sz="4800" b="0" i="0">
                <a:latin typeface="+mn-lt"/>
                <a:ea typeface="Sherman Serif Book" charset="0"/>
                <a:cs typeface="Sherman Serif Book" charset="0"/>
              </a:defRPr>
            </a:lvl1pPr>
          </a:lstStyle>
          <a:p>
            <a:r>
              <a:rPr lang="en-US"/>
              <a:t>Click to edit Master title style</a:t>
            </a:r>
            <a:endParaRPr lang="en-US" dirty="0"/>
          </a:p>
        </p:txBody>
      </p:sp>
      <p:sp>
        <p:nvSpPr>
          <p:cNvPr id="18" name="Bullet List text"/>
          <p:cNvSpPr>
            <a:spLocks noGrp="1"/>
          </p:cNvSpPr>
          <p:nvPr>
            <p:ph type="body" sz="quarter" idx="18"/>
          </p:nvPr>
        </p:nvSpPr>
        <p:spPr>
          <a:xfrm>
            <a:off x="468931" y="1660111"/>
            <a:ext cx="7332044" cy="3940589"/>
          </a:xfrm>
          <a:prstGeom prst="rect">
            <a:avLst/>
          </a:prstGeom>
        </p:spPr>
        <p:txBody>
          <a:bodyPr/>
          <a:lstStyle>
            <a:lvl1pPr marL="0" indent="0">
              <a:spcAft>
                <a:spcPts val="600"/>
              </a:spcAft>
              <a:buSzPct val="60000"/>
              <a:buFont typeface="Arial" charset="0"/>
              <a:buNone/>
              <a:defRPr sz="3600">
                <a:solidFill>
                  <a:schemeClr val="bg1"/>
                </a:solidFill>
                <a:latin typeface="+mn-lt"/>
                <a:ea typeface="Sherman Sans Book" charset="0"/>
                <a:cs typeface="Sherman Sans Book" charset="0"/>
              </a:defRPr>
            </a:lvl1pPr>
            <a:lvl2pPr>
              <a:buSzPct val="60000"/>
              <a:defRPr sz="3200" baseline="0">
                <a:solidFill>
                  <a:schemeClr val="bg1"/>
                </a:solidFill>
                <a:latin typeface="Sherman Sans Book" charset="0"/>
                <a:ea typeface="Sherman Sans Book" charset="0"/>
                <a:cs typeface="Sherman Sans Book" charset="0"/>
              </a:defRPr>
            </a:lvl2pPr>
            <a:lvl3pPr>
              <a:buSzPct val="60000"/>
              <a:defRPr sz="2400">
                <a:solidFill>
                  <a:schemeClr val="bg1"/>
                </a:solidFill>
                <a:latin typeface="Sherman Sans Book" charset="0"/>
                <a:ea typeface="Sherman Sans Book" charset="0"/>
                <a:cs typeface="Sherman Sans Book" charset="0"/>
              </a:defRPr>
            </a:lvl3pPr>
            <a:lvl4pPr>
              <a:buSzPct val="60000"/>
              <a:defRPr sz="2000">
                <a:solidFill>
                  <a:schemeClr val="bg1"/>
                </a:solidFill>
                <a:latin typeface="Sherman Sans Book" charset="0"/>
                <a:ea typeface="Sherman Sans Book" charset="0"/>
                <a:cs typeface="Sherman Sans Book" charset="0"/>
              </a:defRPr>
            </a:lvl4pPr>
            <a:lvl5pPr>
              <a:buSzPct val="60000"/>
              <a:defRPr sz="2000">
                <a:solidFill>
                  <a:schemeClr val="bg1"/>
                </a:solidFill>
                <a:latin typeface="Sherman Sans Book" charset="0"/>
                <a:ea typeface="Sherman Sans Book" charset="0"/>
                <a:cs typeface="Sherman Sans Book" charset="0"/>
              </a:defRPr>
            </a:lvl5pPr>
          </a:lstStyle>
          <a:p>
            <a:pPr lvl="0"/>
            <a:r>
              <a:rPr lang="en-US" dirty="0"/>
              <a:t>Edit Master text styles</a:t>
            </a:r>
          </a:p>
        </p:txBody>
      </p:sp>
      <p:sp>
        <p:nvSpPr>
          <p:cNvPr id="11"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31462"/>
            <a:ext cx="1863747" cy="365760"/>
          </a:xfrm>
          <a:prstGeom prst="rect">
            <a:avLst/>
          </a:prstGeom>
        </p:spPr>
      </p:pic>
      <p:sp>
        <p:nvSpPr>
          <p:cNvPr id="4" name="Picture Placeholder 3"/>
          <p:cNvSpPr>
            <a:spLocks noGrp="1"/>
          </p:cNvSpPr>
          <p:nvPr>
            <p:ph type="pic" sz="quarter" idx="20" hasCustomPrompt="1"/>
          </p:nvPr>
        </p:nvSpPr>
        <p:spPr>
          <a:xfrm>
            <a:off x="7800976" y="1628776"/>
            <a:ext cx="3933824" cy="3971924"/>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1800" baseline="0">
                <a:latin typeface="+mn-lt"/>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Drag photo here or click image icon to select a photo</a:t>
            </a:r>
          </a:p>
        </p:txBody>
      </p:sp>
    </p:spTree>
    <p:extLst>
      <p:ext uri="{BB962C8B-B14F-4D97-AF65-F5344CB8AC3E}">
        <p14:creationId xmlns:p14="http://schemas.microsoft.com/office/powerpoint/2010/main" val="14054031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Heading-Only">
    <p:spTree>
      <p:nvGrpSpPr>
        <p:cNvPr id="1" name=""/>
        <p:cNvGrpSpPr/>
        <p:nvPr/>
      </p:nvGrpSpPr>
      <p:grpSpPr>
        <a:xfrm>
          <a:off x="0" y="0"/>
          <a:ext cx="0" cy="0"/>
          <a:chOff x="0" y="0"/>
          <a:chExt cx="0" cy="0"/>
        </a:xfrm>
      </p:grpSpPr>
      <p:sp>
        <p:nvSpPr>
          <p:cNvPr id="15"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 name="Slide Number"/>
          <p:cNvSpPr>
            <a:spLocks noGrp="1"/>
          </p:cNvSpPr>
          <p:nvPr>
            <p:ph type="sldNum" sz="quarter" idx="10"/>
          </p:nvPr>
        </p:nvSpPr>
        <p:spPr>
          <a:xfrm>
            <a:off x="10896018" y="6332717"/>
            <a:ext cx="838782" cy="365125"/>
          </a:xfrm>
        </p:spPr>
        <p:txBody>
          <a:bodyPr/>
          <a:lstStyle>
            <a:lvl1pPr>
              <a:defRPr b="0" i="0">
                <a:latin typeface="Trebuchet MS" panose="020B0603020202020204" pitchFamily="34" charset="0"/>
                <a:ea typeface="Trebuchet MS" panose="020B0603020202020204" pitchFamily="34" charset="0"/>
                <a:cs typeface="Trebuchet MS" panose="020B0603020202020204" pitchFamily="34" charset="0"/>
              </a:defRPr>
            </a:lvl1pPr>
          </a:lstStyle>
          <a:p>
            <a:fld id="{F343A32A-436A-8143-8894-653E98457856}" type="slidenum">
              <a:rPr lang="en-US" smtClean="0"/>
              <a:pPr/>
              <a:t>‹#›</a:t>
            </a:fld>
            <a:endParaRPr lang="en-US" dirty="0"/>
          </a:p>
        </p:txBody>
      </p:sp>
      <p:sp>
        <p:nvSpPr>
          <p:cNvPr id="4" name="Slide Title"/>
          <p:cNvSpPr>
            <a:spLocks noGrp="1"/>
          </p:cNvSpPr>
          <p:nvPr>
            <p:ph type="title"/>
          </p:nvPr>
        </p:nvSpPr>
        <p:spPr>
          <a:xfrm>
            <a:off x="457200" y="253938"/>
            <a:ext cx="11277600" cy="632988"/>
          </a:xfrm>
          <a:prstGeom prst="rect">
            <a:avLst/>
          </a:prstGeom>
        </p:spPr>
        <p:txBody>
          <a:bodyPr/>
          <a:lstStyle>
            <a:lvl1pPr>
              <a:defRPr>
                <a:latin typeface="Trebuchet MS" panose="020B0603020202020204" pitchFamily="34" charset="0"/>
                <a:ea typeface="Trebuchet MS" panose="020B0603020202020204" pitchFamily="34" charset="0"/>
                <a:cs typeface="Trebuchet MS" panose="020B0603020202020204" pitchFamily="34" charset="0"/>
              </a:defRPr>
            </a:lvl1pPr>
          </a:lstStyle>
          <a:p>
            <a:r>
              <a:rPr lang="en-US"/>
              <a:t>Click to edit Master title style</a:t>
            </a:r>
            <a:endParaRPr lang="en-US" dirty="0"/>
          </a:p>
        </p:txBody>
      </p:sp>
      <p:sp>
        <p:nvSpPr>
          <p:cNvPr id="5" name="Subtitle, if applicable"/>
          <p:cNvSpPr>
            <a:spLocks noGrp="1"/>
          </p:cNvSpPr>
          <p:nvPr>
            <p:ph sz="quarter" idx="16" hasCustomPrompt="1"/>
          </p:nvPr>
        </p:nvSpPr>
        <p:spPr>
          <a:xfrm>
            <a:off x="457200" y="1093152"/>
            <a:ext cx="10438818" cy="461230"/>
          </a:xfrm>
          <a:prstGeom prst="rect">
            <a:avLst/>
          </a:prstGeom>
        </p:spPr>
        <p:txBody>
          <a:bodyPr/>
          <a:lstStyle>
            <a:lvl1pPr marL="0" indent="0">
              <a:buNone/>
              <a:defRPr sz="2400" b="0" i="1">
                <a:solidFill>
                  <a:srgbClr val="3E3D3C"/>
                </a:solidFill>
                <a:latin typeface="Trebuchet MS" panose="020B0603020202020204" pitchFamily="34" charset="0"/>
                <a:ea typeface="Trebuchet MS" panose="020B0603020202020204" pitchFamily="34" charset="0"/>
                <a:cs typeface="Trebuchet MS" panose="020B0603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if applicable</a:t>
            </a:r>
          </a:p>
        </p:txBody>
      </p:sp>
      <p:sp>
        <p:nvSpPr>
          <p:cNvPr id="12" name="Main slide content text"/>
          <p:cNvSpPr>
            <a:spLocks noGrp="1"/>
          </p:cNvSpPr>
          <p:nvPr>
            <p:ph type="body" sz="quarter" idx="17"/>
          </p:nvPr>
        </p:nvSpPr>
        <p:spPr>
          <a:xfrm>
            <a:off x="457200" y="1876680"/>
            <a:ext cx="10438818" cy="3781324"/>
          </a:xfrm>
          <a:prstGeom prst="rect">
            <a:avLst/>
          </a:prstGeom>
        </p:spPr>
        <p:txBody>
          <a:bodyPr/>
          <a:lstStyle>
            <a:lvl1pPr marL="0" indent="0">
              <a:buNone/>
              <a:defRPr sz="4400" b="0" i="0">
                <a:solidFill>
                  <a:srgbClr val="3E3D3C"/>
                </a:solidFill>
                <a:latin typeface="Trebuchet MS" panose="020B0603020202020204" pitchFamily="34" charset="0"/>
                <a:ea typeface="Trebuchet MS" panose="020B0603020202020204" pitchFamily="34" charset="0"/>
                <a:cs typeface="Trebuchet MS" panose="020B0603020202020204"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22" y="6329127"/>
            <a:ext cx="1863744" cy="365760"/>
          </a:xfrm>
          <a:prstGeom prst="rect">
            <a:avLst/>
          </a:prstGeom>
        </p:spPr>
      </p:pic>
      <p:sp>
        <p:nvSpPr>
          <p:cNvPr id="13" name="Text Placeholder 8"/>
          <p:cNvSpPr>
            <a:spLocks noGrp="1"/>
          </p:cNvSpPr>
          <p:nvPr>
            <p:ph type="body" sz="quarter" idx="18" hasCustomPrompt="1"/>
          </p:nvPr>
        </p:nvSpPr>
        <p:spPr>
          <a:xfrm>
            <a:off x="2476500" y="6332538"/>
            <a:ext cx="8420100" cy="36195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Tx/>
              <a:buNone/>
              <a:tabLst/>
              <a:defRPr sz="1600">
                <a:solidFill>
                  <a:schemeClr val="accent3"/>
                </a:solidFill>
                <a:latin typeface="Trebuchet MS" panose="020B0603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IST346: Information Technology Management &amp; Administration</a:t>
            </a:r>
          </a:p>
        </p:txBody>
      </p:sp>
    </p:spTree>
    <p:extLst>
      <p:ext uri="{BB962C8B-B14F-4D97-AF65-F5344CB8AC3E}">
        <p14:creationId xmlns:p14="http://schemas.microsoft.com/office/powerpoint/2010/main" val="2497978227"/>
      </p:ext>
    </p:extLst>
  </p:cSld>
  <p:clrMapOvr>
    <a:masterClrMapping/>
  </p:clrMapOvr>
  <p:transition>
    <p:fade/>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Large Photo w/ Sidebar">
    <p:bg>
      <p:bgRef idx="1001">
        <a:schemeClr val="bg1"/>
      </p:bgRef>
    </p:bg>
    <p:spTree>
      <p:nvGrpSpPr>
        <p:cNvPr id="1" name=""/>
        <p:cNvGrpSpPr/>
        <p:nvPr/>
      </p:nvGrpSpPr>
      <p:grpSpPr>
        <a:xfrm>
          <a:off x="0" y="0"/>
          <a:ext cx="0" cy="0"/>
          <a:chOff x="0" y="0"/>
          <a:chExt cx="0" cy="0"/>
        </a:xfrm>
      </p:grpSpPr>
      <p:sp>
        <p:nvSpPr>
          <p:cNvPr id="3" name="Orange color field [design object]"/>
          <p:cNvSpPr/>
          <p:nvPr userDrawn="1"/>
        </p:nvSpPr>
        <p:spPr>
          <a:xfrm>
            <a:off x="8645302" y="0"/>
            <a:ext cx="3546699"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0"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0" name="Slide Number"/>
          <p:cNvSpPr>
            <a:spLocks noGrp="1"/>
          </p:cNvSpPr>
          <p:nvPr>
            <p:ph type="sldNum" sz="quarter" idx="10"/>
          </p:nvPr>
        </p:nvSpPr>
        <p:spPr>
          <a:xfrm>
            <a:off x="10896018" y="6332717"/>
            <a:ext cx="838782" cy="365125"/>
          </a:xfrm>
        </p:spPr>
        <p:txBody>
          <a:bodyPr/>
          <a:lstStyle>
            <a:lvl1pPr>
              <a:defRPr b="0" i="0">
                <a:latin typeface="Trebuchet MS" panose="020B0603020202020204" pitchFamily="34" charset="0"/>
                <a:ea typeface="Trebuchet MS" panose="020B0603020202020204" pitchFamily="34" charset="0"/>
                <a:cs typeface="Trebuchet MS" panose="020B0603020202020204" pitchFamily="34" charset="0"/>
              </a:defRPr>
            </a:lvl1pPr>
          </a:lstStyle>
          <a:p>
            <a:fld id="{F343A32A-436A-8143-8894-653E98457856}" type="slidenum">
              <a:rPr lang="en-US" smtClean="0"/>
              <a:pPr/>
              <a:t>‹#›</a:t>
            </a:fld>
            <a:endParaRPr lang="en-US" dirty="0"/>
          </a:p>
        </p:txBody>
      </p:sp>
      <p:sp>
        <p:nvSpPr>
          <p:cNvPr id="9" name="Picture"/>
          <p:cNvSpPr>
            <a:spLocks noGrp="1"/>
          </p:cNvSpPr>
          <p:nvPr>
            <p:ph type="pic" sz="quarter" idx="15" hasCustomPrompt="1"/>
          </p:nvPr>
        </p:nvSpPr>
        <p:spPr>
          <a:xfrm>
            <a:off x="1" y="0"/>
            <a:ext cx="8645302" cy="6196914"/>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1800" b="0" i="0">
                <a:latin typeface="Trebuchet MS" panose="020B0603020202020204" pitchFamily="34" charset="0"/>
                <a:ea typeface="Trebuchet MS" panose="020B0603020202020204" pitchFamily="34" charset="0"/>
                <a:cs typeface="Trebuchet MS" panose="020B0603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Drag photo here or click image icon to select a photo</a:t>
            </a:r>
          </a:p>
        </p:txBody>
      </p:sp>
      <p:sp>
        <p:nvSpPr>
          <p:cNvPr id="13" name="Title"/>
          <p:cNvSpPr>
            <a:spLocks noGrp="1"/>
          </p:cNvSpPr>
          <p:nvPr>
            <p:ph type="title" hasCustomPrompt="1"/>
          </p:nvPr>
        </p:nvSpPr>
        <p:spPr>
          <a:xfrm>
            <a:off x="8839201" y="914399"/>
            <a:ext cx="2895598" cy="1120141"/>
          </a:xfrm>
          <a:prstGeom prst="rect">
            <a:avLst/>
          </a:prstGeom>
        </p:spPr>
        <p:txBody>
          <a:bodyPr/>
          <a:lstStyle>
            <a:lvl1pPr>
              <a:lnSpc>
                <a:spcPct val="100000"/>
              </a:lnSpc>
              <a:defRPr sz="2400" b="0" i="0" baseline="0">
                <a:solidFill>
                  <a:schemeClr val="bg1"/>
                </a:solidFill>
                <a:latin typeface="Trebuchet MS" panose="020B0603020202020204" pitchFamily="34" charset="0"/>
                <a:ea typeface="Trebuchet MS" panose="020B0603020202020204" pitchFamily="34" charset="0"/>
                <a:cs typeface="Trebuchet MS" panose="020B0603020202020204" pitchFamily="34" charset="0"/>
              </a:defRPr>
            </a:lvl1pPr>
          </a:lstStyle>
          <a:p>
            <a:r>
              <a:rPr lang="en-US" dirty="0"/>
              <a:t>Click to edit Title</a:t>
            </a:r>
          </a:p>
        </p:txBody>
      </p:sp>
      <p:sp>
        <p:nvSpPr>
          <p:cNvPr id="14" name="Main content or caption text"/>
          <p:cNvSpPr>
            <a:spLocks noGrp="1"/>
          </p:cNvSpPr>
          <p:nvPr>
            <p:ph type="body" sz="quarter" idx="19" hasCustomPrompt="1"/>
          </p:nvPr>
        </p:nvSpPr>
        <p:spPr>
          <a:xfrm>
            <a:off x="8839200" y="2362200"/>
            <a:ext cx="2895600" cy="3467100"/>
          </a:xfrm>
          <a:prstGeom prst="rect">
            <a:avLst/>
          </a:prstGeom>
        </p:spPr>
        <p:txBody>
          <a:bodyPr/>
          <a:lstStyle>
            <a:lvl1pPr marL="0" indent="0">
              <a:buNone/>
              <a:defRPr sz="1600" b="0" i="0" baseline="0">
                <a:solidFill>
                  <a:schemeClr val="bg1"/>
                </a:solidFill>
                <a:latin typeface="Trebuchet MS" panose="020B0603020202020204" pitchFamily="34" charset="0"/>
                <a:ea typeface="Trebuchet MS" panose="020B0603020202020204" pitchFamily="34" charset="0"/>
                <a:cs typeface="Trebuchet MS" panose="020B0603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Click to add text </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27648"/>
            <a:ext cx="1863747" cy="365760"/>
          </a:xfrm>
          <a:prstGeom prst="rect">
            <a:avLst/>
          </a:prstGeom>
        </p:spPr>
      </p:pic>
      <p:sp>
        <p:nvSpPr>
          <p:cNvPr id="15" name="Text Placeholder 8"/>
          <p:cNvSpPr>
            <a:spLocks noGrp="1"/>
          </p:cNvSpPr>
          <p:nvPr>
            <p:ph type="body" sz="quarter" idx="18" hasCustomPrompt="1"/>
          </p:nvPr>
        </p:nvSpPr>
        <p:spPr>
          <a:xfrm>
            <a:off x="2476500" y="6332538"/>
            <a:ext cx="8420100" cy="36195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Tx/>
              <a:buNone/>
              <a:tabLst/>
              <a:defRPr sz="1600">
                <a:solidFill>
                  <a:schemeClr val="accent3"/>
                </a:solidFill>
                <a:latin typeface="Trebuchet MS" panose="020B0603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IST346: Information Technology Management &amp; Administration</a:t>
            </a:r>
          </a:p>
        </p:txBody>
      </p:sp>
    </p:spTree>
    <p:extLst>
      <p:ext uri="{BB962C8B-B14F-4D97-AF65-F5344CB8AC3E}">
        <p14:creationId xmlns:p14="http://schemas.microsoft.com/office/powerpoint/2010/main" val="7720980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ing-Only">
    <p:spTree>
      <p:nvGrpSpPr>
        <p:cNvPr id="1" name=""/>
        <p:cNvGrpSpPr/>
        <p:nvPr/>
      </p:nvGrpSpPr>
      <p:grpSpPr>
        <a:xfrm>
          <a:off x="0" y="0"/>
          <a:ext cx="0" cy="0"/>
          <a:chOff x="0" y="0"/>
          <a:chExt cx="0" cy="0"/>
        </a:xfrm>
      </p:grpSpPr>
      <p:sp>
        <p:nvSpPr>
          <p:cNvPr id="15"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4" name="Slide Title"/>
          <p:cNvSpPr>
            <a:spLocks noGrp="1"/>
          </p:cNvSpPr>
          <p:nvPr>
            <p:ph type="title"/>
          </p:nvPr>
        </p:nvSpPr>
        <p:spPr>
          <a:xfrm>
            <a:off x="457200" y="253938"/>
            <a:ext cx="11277600" cy="632988"/>
          </a:xfrm>
          <a:prstGeom prst="rect">
            <a:avLst/>
          </a:prstGeom>
        </p:spPr>
        <p:txBody>
          <a:bodyPr/>
          <a:lstStyle>
            <a:lvl1pPr>
              <a:defRPr>
                <a:latin typeface="+mn-lt"/>
                <a:ea typeface="Sherman Serif Book" charset="0"/>
                <a:cs typeface="Sherman Serif Book" charset="0"/>
              </a:defRPr>
            </a:lvl1pPr>
          </a:lstStyle>
          <a:p>
            <a:r>
              <a:rPr lang="en-US" dirty="0"/>
              <a:t>Click to edit Master title style</a:t>
            </a:r>
          </a:p>
        </p:txBody>
      </p:sp>
      <p:sp>
        <p:nvSpPr>
          <p:cNvPr id="12" name="Main slide content text"/>
          <p:cNvSpPr>
            <a:spLocks noGrp="1"/>
          </p:cNvSpPr>
          <p:nvPr>
            <p:ph type="body" sz="quarter" idx="17"/>
          </p:nvPr>
        </p:nvSpPr>
        <p:spPr>
          <a:xfrm>
            <a:off x="457200" y="1285103"/>
            <a:ext cx="10438818" cy="4596713"/>
          </a:xfrm>
          <a:prstGeom prst="rect">
            <a:avLst/>
          </a:prstGeom>
        </p:spPr>
        <p:txBody>
          <a:bodyPr/>
          <a:lstStyle>
            <a:lvl1pPr marL="0" indent="0">
              <a:buNone/>
              <a:defRPr sz="4400" b="0" i="0">
                <a:solidFill>
                  <a:srgbClr val="3E3D3C"/>
                </a:solidFill>
                <a:latin typeface="+mn-lt"/>
                <a:ea typeface="Sherman Sans Book" charset="0"/>
                <a:cs typeface="Sherman Sans Book"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Edit Master text styles</a:t>
            </a:r>
          </a:p>
        </p:txBody>
      </p:sp>
      <p:sp>
        <p:nvSpPr>
          <p:cNvPr id="6" name="Division Name, if applicable"/>
          <p:cNvSpPr>
            <a:spLocks noGrp="1"/>
          </p:cNvSpPr>
          <p:nvPr>
            <p:ph type="body" sz="quarter" idx="18" hasCustomPrompt="1"/>
          </p:nvPr>
        </p:nvSpPr>
        <p:spPr>
          <a:xfrm>
            <a:off x="1988966" y="6334305"/>
            <a:ext cx="8907052" cy="363537"/>
          </a:xfrm>
          <a:prstGeom prst="rect">
            <a:avLst/>
          </a:prstGeom>
        </p:spPr>
        <p:txBody>
          <a:bodyPr anchor="ctr"/>
          <a:lstStyle>
            <a:lvl1pPr marL="0" indent="0">
              <a:buNone/>
              <a:defRPr sz="1100" b="0" i="0" baseline="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22" y="6329127"/>
            <a:ext cx="1863744" cy="365760"/>
          </a:xfrm>
          <a:prstGeom prst="rect">
            <a:avLst/>
          </a:prstGeom>
        </p:spPr>
      </p:pic>
    </p:spTree>
    <p:extLst>
      <p:ext uri="{BB962C8B-B14F-4D97-AF65-F5344CB8AC3E}">
        <p14:creationId xmlns:p14="http://schemas.microsoft.com/office/powerpoint/2010/main" val="16882040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Photo">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4"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1"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2" name="Section Title text"/>
          <p:cNvSpPr>
            <a:spLocks noGrp="1"/>
          </p:cNvSpPr>
          <p:nvPr>
            <p:ph type="title" hasCustomPrompt="1"/>
          </p:nvPr>
        </p:nvSpPr>
        <p:spPr>
          <a:xfrm>
            <a:off x="457200" y="2362200"/>
            <a:ext cx="5060092" cy="2444750"/>
          </a:xfrm>
          <a:prstGeom prst="rect">
            <a:avLst/>
          </a:prstGeom>
        </p:spPr>
        <p:txBody>
          <a:bodyPr/>
          <a:lstStyle>
            <a:lvl1pPr>
              <a:lnSpc>
                <a:spcPct val="100000"/>
              </a:lnSpc>
              <a:defRPr sz="4800" b="0" i="0">
                <a:latin typeface="+mn-lt"/>
                <a:ea typeface="Sherman Serif Book" charset="0"/>
                <a:cs typeface="Sherman Serif Book" charset="0"/>
              </a:defRPr>
            </a:lvl1pPr>
          </a:lstStyle>
          <a:p>
            <a:r>
              <a:rPr lang="en-US" dirty="0"/>
              <a:t>Click to edit Section Title</a:t>
            </a:r>
          </a:p>
        </p:txBody>
      </p:sp>
      <p:sp>
        <p:nvSpPr>
          <p:cNvPr id="9" name="Picture"/>
          <p:cNvSpPr>
            <a:spLocks noGrp="1"/>
          </p:cNvSpPr>
          <p:nvPr>
            <p:ph type="pic" sz="quarter" idx="14" hasCustomPrompt="1"/>
          </p:nvPr>
        </p:nvSpPr>
        <p:spPr>
          <a:xfrm>
            <a:off x="6096000" y="1"/>
            <a:ext cx="6096000" cy="6196913"/>
          </a:xfrm>
          <a:prstGeom prst="rect">
            <a:avLst/>
          </a:prstGeom>
        </p:spPr>
        <p:txBody>
          <a:bodyPr/>
          <a:lstStyle>
            <a:lvl1pPr marL="0" indent="0">
              <a:buNone/>
              <a:defRPr sz="1800" b="0" i="0">
                <a:latin typeface="+mn-lt"/>
                <a:ea typeface="Sherman Sans Book" charset="0"/>
                <a:cs typeface="Sherman Sans Book" charset="0"/>
              </a:defRPr>
            </a:lvl1pPr>
          </a:lstStyle>
          <a:p>
            <a:r>
              <a:rPr lang="en-US" dirty="0"/>
              <a:t>Drag photo here or click image icon to select a photo</a:t>
            </a:r>
          </a:p>
        </p:txBody>
      </p:sp>
      <p:sp>
        <p:nvSpPr>
          <p:cNvPr id="10" name="Division, if applicable"/>
          <p:cNvSpPr>
            <a:spLocks noGrp="1"/>
          </p:cNvSpPr>
          <p:nvPr>
            <p:ph type="body" sz="quarter" idx="15" hasCustomPrompt="1"/>
          </p:nvPr>
        </p:nvSpPr>
        <p:spPr>
          <a:xfrm>
            <a:off x="1988966" y="6335892"/>
            <a:ext cx="8907052" cy="365125"/>
          </a:xfrm>
          <a:prstGeom prst="rect">
            <a:avLst/>
          </a:prstGeom>
        </p:spPr>
        <p:txBody>
          <a:bodyPr anchor="ctr"/>
          <a:lstStyle>
            <a:lvl1pPr marL="0" indent="0">
              <a:buNone/>
              <a:defRPr sz="1100" b="0" i="0" baseline="0">
                <a:solidFill>
                  <a:srgbClr val="6F777D"/>
                </a:solidFill>
                <a:latin typeface="+mn-lt"/>
                <a:ea typeface="Sherman Sans Book" charset="0"/>
                <a:cs typeface="Sherman Sans Book" charset="0"/>
              </a:defRPr>
            </a:lvl1pPr>
          </a:lstStyle>
          <a:p>
            <a:pPr lvl="0"/>
            <a:r>
              <a:rPr lang="en-US" dirty="0"/>
              <a:t>IST346: Information Technology Management and Administration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7" y="6327648"/>
            <a:ext cx="1863751" cy="365760"/>
          </a:xfrm>
          <a:prstGeom prst="rect">
            <a:avLst/>
          </a:prstGeom>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no photo)">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12192000"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2"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2" name="Section Title text"/>
          <p:cNvSpPr>
            <a:spLocks noGrp="1"/>
          </p:cNvSpPr>
          <p:nvPr>
            <p:ph type="title" hasCustomPrompt="1"/>
          </p:nvPr>
        </p:nvSpPr>
        <p:spPr>
          <a:xfrm>
            <a:off x="457200" y="2362200"/>
            <a:ext cx="10438818" cy="2444750"/>
          </a:xfrm>
          <a:prstGeom prst="rect">
            <a:avLst/>
          </a:prstGeom>
        </p:spPr>
        <p:txBody>
          <a:bodyPr/>
          <a:lstStyle>
            <a:lvl1pPr>
              <a:lnSpc>
                <a:spcPct val="100000"/>
              </a:lnSpc>
              <a:defRPr sz="4800">
                <a:latin typeface="+mn-lt"/>
                <a:ea typeface="Sherman Serif Book" charset="0"/>
                <a:cs typeface="Sherman Serif Book" charset="0"/>
              </a:defRPr>
            </a:lvl1pPr>
          </a:lstStyle>
          <a:p>
            <a:r>
              <a:rPr lang="en-US" dirty="0"/>
              <a:t>Click to edit Section Title</a:t>
            </a:r>
          </a:p>
        </p:txBody>
      </p:sp>
      <p:sp>
        <p:nvSpPr>
          <p:cNvPr id="8" name="Division, if applicable"/>
          <p:cNvSpPr>
            <a:spLocks noGrp="1"/>
          </p:cNvSpPr>
          <p:nvPr>
            <p:ph type="body" sz="quarter" idx="15" hasCustomPrompt="1"/>
          </p:nvPr>
        </p:nvSpPr>
        <p:spPr>
          <a:xfrm>
            <a:off x="1988966" y="6335892"/>
            <a:ext cx="8907052" cy="365125"/>
          </a:xfrm>
          <a:prstGeom prst="rect">
            <a:avLst/>
          </a:prstGeom>
        </p:spPr>
        <p:txBody>
          <a:bodyPr anchor="ctr"/>
          <a:lstStyle>
            <a:lvl1pPr marL="0" indent="0">
              <a:buNone/>
              <a:defRPr sz="1100" b="0" i="0" baseline="0">
                <a:solidFill>
                  <a:srgbClr val="6F777D"/>
                </a:solidFill>
                <a:latin typeface="+mn-lt"/>
                <a:ea typeface="Sherman Sans Book" charset="0"/>
                <a:cs typeface="Sherman Sans Book" charset="0"/>
              </a:defRPr>
            </a:lvl1pPr>
          </a:lstStyle>
          <a:p>
            <a:pPr lvl="0"/>
            <a:r>
              <a:rPr lang="en-US" dirty="0"/>
              <a:t>IST346: Information Technology Management and Administration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27648"/>
            <a:ext cx="1863747" cy="36576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w/ Bullets + Photo">
    <p:spTree>
      <p:nvGrpSpPr>
        <p:cNvPr id="1" name=""/>
        <p:cNvGrpSpPr/>
        <p:nvPr/>
      </p:nvGrpSpPr>
      <p:grpSpPr>
        <a:xfrm>
          <a:off x="0" y="0"/>
          <a:ext cx="0" cy="0"/>
          <a:chOff x="0" y="0"/>
          <a:chExt cx="0" cy="0"/>
        </a:xfrm>
      </p:grpSpPr>
      <p:sp>
        <p:nvSpPr>
          <p:cNvPr id="17"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2"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10" name="Slide Title"/>
          <p:cNvSpPr>
            <a:spLocks noGrp="1"/>
          </p:cNvSpPr>
          <p:nvPr>
            <p:ph type="title"/>
          </p:nvPr>
        </p:nvSpPr>
        <p:spPr>
          <a:xfrm>
            <a:off x="457200" y="253938"/>
            <a:ext cx="11277600" cy="632988"/>
          </a:xfrm>
          <a:prstGeom prst="rect">
            <a:avLst/>
          </a:prstGeom>
        </p:spPr>
        <p:txBody>
          <a:bodyPr/>
          <a:lstStyle>
            <a:lvl1pPr>
              <a:defRPr b="0" i="0">
                <a:latin typeface="+mn-lt"/>
                <a:ea typeface="Sherman Serif Book" charset="0"/>
                <a:cs typeface="Sherman Serif Book" charset="0"/>
              </a:defRPr>
            </a:lvl1pPr>
          </a:lstStyle>
          <a:p>
            <a:r>
              <a:rPr lang="en-US" dirty="0"/>
              <a:t>Click to edit Master title style</a:t>
            </a:r>
          </a:p>
        </p:txBody>
      </p:sp>
      <p:sp>
        <p:nvSpPr>
          <p:cNvPr id="13" name="Subtitle, if applicable"/>
          <p:cNvSpPr>
            <a:spLocks noGrp="1"/>
          </p:cNvSpPr>
          <p:nvPr>
            <p:ph sz="quarter" idx="17" hasCustomPrompt="1"/>
          </p:nvPr>
        </p:nvSpPr>
        <p:spPr>
          <a:xfrm>
            <a:off x="457200" y="1093152"/>
            <a:ext cx="5401434" cy="461230"/>
          </a:xfrm>
          <a:prstGeom prst="rect">
            <a:avLst/>
          </a:prstGeom>
        </p:spPr>
        <p:txBody>
          <a:bodyPr/>
          <a:lstStyle>
            <a:lvl1pPr marL="0" indent="0">
              <a:buNone/>
              <a:defRPr sz="2400" b="0" i="1">
                <a:solidFill>
                  <a:srgbClr val="3E3D3C"/>
                </a:solidFill>
                <a:latin typeface="+mn-lt"/>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if applicable</a:t>
            </a:r>
          </a:p>
        </p:txBody>
      </p:sp>
      <p:sp>
        <p:nvSpPr>
          <p:cNvPr id="5" name="Text Placeholder 4"/>
          <p:cNvSpPr>
            <a:spLocks noGrp="1"/>
          </p:cNvSpPr>
          <p:nvPr>
            <p:ph type="body" sz="quarter" idx="18"/>
          </p:nvPr>
        </p:nvSpPr>
        <p:spPr>
          <a:xfrm>
            <a:off x="457200" y="1844691"/>
            <a:ext cx="5401434" cy="3512237"/>
          </a:xfrm>
          <a:prstGeom prst="rect">
            <a:avLst/>
          </a:prstGeom>
        </p:spPr>
        <p:txBody>
          <a:bodyPr/>
          <a:lstStyle>
            <a:lvl1pPr marL="0" indent="0">
              <a:spcAft>
                <a:spcPts val="600"/>
              </a:spcAft>
              <a:buNone/>
              <a:defRPr b="0" i="0">
                <a:solidFill>
                  <a:srgbClr val="3E3D3C"/>
                </a:solidFill>
                <a:latin typeface="+mn-lt"/>
                <a:ea typeface="Sherman Sans Book" charset="0"/>
                <a:cs typeface="Sherman Sans Book" charset="0"/>
              </a:defRPr>
            </a:lvl1pPr>
            <a:lvl2pPr>
              <a:buSzPct val="60000"/>
              <a:defRPr b="0" i="0">
                <a:solidFill>
                  <a:srgbClr val="3E3D3C"/>
                </a:solidFill>
                <a:latin typeface="+mn-lt"/>
                <a:ea typeface="Sherman Sans Book" charset="0"/>
                <a:cs typeface="Sherman Sans Book" charset="0"/>
              </a:defRPr>
            </a:lvl2pPr>
            <a:lvl3pPr>
              <a:buSzPct val="60000"/>
              <a:defRPr b="0" i="0">
                <a:solidFill>
                  <a:srgbClr val="3E3D3C"/>
                </a:solidFill>
                <a:latin typeface="+mn-lt"/>
                <a:ea typeface="Sherman Sans Book" charset="0"/>
                <a:cs typeface="Sherman Sans Book" charset="0"/>
              </a:defRPr>
            </a:lvl3pPr>
            <a:lvl4pPr>
              <a:buSzPct val="60000"/>
              <a:defRPr b="0" i="0">
                <a:solidFill>
                  <a:srgbClr val="3E3D3C"/>
                </a:solidFill>
                <a:latin typeface="+mn-lt"/>
                <a:ea typeface="Sherman Sans Book" charset="0"/>
                <a:cs typeface="Sherman Sans Book" charset="0"/>
              </a:defRPr>
            </a:lvl4pPr>
            <a:lvl5pPr>
              <a:buSzPct val="60000"/>
              <a:defRPr b="0" i="0">
                <a:solidFill>
                  <a:srgbClr val="3E3D3C"/>
                </a:solidFill>
                <a:latin typeface="+mn-lt"/>
                <a:ea typeface="Sherman Sans Book" charset="0"/>
                <a:cs typeface="Sherman Sans Book"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cNvSpPr>
            <a:spLocks noGrp="1"/>
          </p:cNvSpPr>
          <p:nvPr>
            <p:ph type="pic" sz="quarter" idx="14" hasCustomPrompt="1"/>
          </p:nvPr>
        </p:nvSpPr>
        <p:spPr>
          <a:xfrm>
            <a:off x="6096000" y="914401"/>
            <a:ext cx="6096000" cy="5282514"/>
          </a:xfrm>
          <a:prstGeom prst="rect">
            <a:avLst/>
          </a:prstGeom>
        </p:spPr>
        <p:txBody>
          <a:bodyPr/>
          <a:lstStyle>
            <a:lvl1pPr marL="0" indent="0">
              <a:buNone/>
              <a:defRPr sz="1800" b="0" i="0">
                <a:latin typeface="+mn-lt"/>
                <a:ea typeface="Sherman Sans Book" charset="0"/>
                <a:cs typeface="Sherman Sans Book" charset="0"/>
              </a:defRPr>
            </a:lvl1pPr>
          </a:lstStyle>
          <a:p>
            <a:r>
              <a:rPr lang="en-US" dirty="0"/>
              <a:t>Drag photo here or click image icon to select a photo</a:t>
            </a:r>
          </a:p>
        </p:txBody>
      </p:sp>
      <p:sp>
        <p:nvSpPr>
          <p:cNvPr id="14"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30667"/>
            <a:ext cx="1863746" cy="365760"/>
          </a:xfrm>
          <a:prstGeom prst="rect">
            <a:avLst/>
          </a:prstGeom>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Headings w/ Bullets (no photo)">
    <p:spTree>
      <p:nvGrpSpPr>
        <p:cNvPr id="1" name=""/>
        <p:cNvGrpSpPr/>
        <p:nvPr/>
      </p:nvGrpSpPr>
      <p:grpSpPr>
        <a:xfrm>
          <a:off x="0" y="0"/>
          <a:ext cx="0" cy="0"/>
          <a:chOff x="0" y="0"/>
          <a:chExt cx="0" cy="0"/>
        </a:xfrm>
      </p:grpSpPr>
      <p:sp>
        <p:nvSpPr>
          <p:cNvPr id="17"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2"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10" name="Slide Title"/>
          <p:cNvSpPr>
            <a:spLocks noGrp="1"/>
          </p:cNvSpPr>
          <p:nvPr>
            <p:ph type="title"/>
          </p:nvPr>
        </p:nvSpPr>
        <p:spPr>
          <a:xfrm>
            <a:off x="457200" y="253938"/>
            <a:ext cx="11277600" cy="632988"/>
          </a:xfrm>
          <a:prstGeom prst="rect">
            <a:avLst/>
          </a:prstGeom>
        </p:spPr>
        <p:txBody>
          <a:bodyPr/>
          <a:lstStyle>
            <a:lvl1pPr>
              <a:defRPr b="0" i="0">
                <a:latin typeface="+mn-lt"/>
                <a:ea typeface="Sherman Serif Book" charset="0"/>
                <a:cs typeface="Sherman Serif Book" charset="0"/>
              </a:defRPr>
            </a:lvl1pPr>
          </a:lstStyle>
          <a:p>
            <a:r>
              <a:rPr lang="en-US"/>
              <a:t>Click to edit Master title style</a:t>
            </a:r>
            <a:endParaRPr lang="en-US" dirty="0"/>
          </a:p>
        </p:txBody>
      </p:sp>
      <p:sp>
        <p:nvSpPr>
          <p:cNvPr id="13" name="Subtitle, if applicable"/>
          <p:cNvSpPr>
            <a:spLocks noGrp="1"/>
          </p:cNvSpPr>
          <p:nvPr>
            <p:ph sz="quarter" idx="17" hasCustomPrompt="1"/>
          </p:nvPr>
        </p:nvSpPr>
        <p:spPr>
          <a:xfrm>
            <a:off x="457200" y="1093152"/>
            <a:ext cx="5401434" cy="461230"/>
          </a:xfrm>
          <a:prstGeom prst="rect">
            <a:avLst/>
          </a:prstGeom>
        </p:spPr>
        <p:txBody>
          <a:bodyPr/>
          <a:lstStyle>
            <a:lvl1pPr marL="0" indent="0">
              <a:buNone/>
              <a:defRPr sz="2400" b="0" i="1">
                <a:solidFill>
                  <a:srgbClr val="3E3D3C"/>
                </a:solidFill>
                <a:latin typeface="+mn-lt"/>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if applicable</a:t>
            </a:r>
          </a:p>
        </p:txBody>
      </p:sp>
      <p:sp>
        <p:nvSpPr>
          <p:cNvPr id="5" name="Text Placeholder 4"/>
          <p:cNvSpPr>
            <a:spLocks noGrp="1"/>
          </p:cNvSpPr>
          <p:nvPr>
            <p:ph type="body" sz="quarter" idx="18"/>
          </p:nvPr>
        </p:nvSpPr>
        <p:spPr>
          <a:xfrm>
            <a:off x="457200" y="1844691"/>
            <a:ext cx="5401434" cy="3512237"/>
          </a:xfrm>
          <a:prstGeom prst="rect">
            <a:avLst/>
          </a:prstGeom>
        </p:spPr>
        <p:txBody>
          <a:bodyPr/>
          <a:lstStyle>
            <a:lvl1pPr marL="0" indent="0">
              <a:spcAft>
                <a:spcPts val="600"/>
              </a:spcAft>
              <a:buNone/>
              <a:defRPr b="0" i="0">
                <a:solidFill>
                  <a:srgbClr val="3E3D3C"/>
                </a:solidFill>
                <a:latin typeface="+mn-lt"/>
                <a:ea typeface="Sherman Sans Book" charset="0"/>
                <a:cs typeface="Sherman Sans Book" charset="0"/>
              </a:defRPr>
            </a:lvl1pPr>
            <a:lvl2pPr>
              <a:buSzPct val="60000"/>
              <a:defRPr b="0" i="0">
                <a:solidFill>
                  <a:srgbClr val="3E3D3C"/>
                </a:solidFill>
                <a:latin typeface="+mn-lt"/>
                <a:ea typeface="Sherman Sans Book" charset="0"/>
                <a:cs typeface="Sherman Sans Book" charset="0"/>
              </a:defRPr>
            </a:lvl2pPr>
            <a:lvl3pPr>
              <a:buSzPct val="60000"/>
              <a:defRPr b="0" i="0">
                <a:solidFill>
                  <a:srgbClr val="3E3D3C"/>
                </a:solidFill>
                <a:latin typeface="+mn-lt"/>
                <a:ea typeface="Sherman Sans Book" charset="0"/>
                <a:cs typeface="Sherman Sans Book" charset="0"/>
              </a:defRPr>
            </a:lvl3pPr>
            <a:lvl4pPr>
              <a:buSzPct val="60000"/>
              <a:defRPr b="0" i="0">
                <a:solidFill>
                  <a:srgbClr val="3E3D3C"/>
                </a:solidFill>
                <a:latin typeface="+mn-lt"/>
                <a:ea typeface="Sherman Sans Book" charset="0"/>
                <a:cs typeface="Sherman Sans Book" charset="0"/>
              </a:defRPr>
            </a:lvl4pPr>
            <a:lvl5pPr>
              <a:buSzPct val="60000"/>
              <a:defRPr b="0" i="0">
                <a:solidFill>
                  <a:srgbClr val="3E3D3C"/>
                </a:solidFill>
                <a:latin typeface="+mn-lt"/>
                <a:ea typeface="Sherman Sans Book" charset="0"/>
                <a:cs typeface="Sherman Sans Book"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30667"/>
            <a:ext cx="1863746" cy="365760"/>
          </a:xfrm>
          <a:prstGeom prst="rect">
            <a:avLst/>
          </a:prstGeom>
        </p:spPr>
      </p:pic>
      <p:sp>
        <p:nvSpPr>
          <p:cNvPr id="11" name="Subtitle, if applicable"/>
          <p:cNvSpPr>
            <a:spLocks noGrp="1"/>
          </p:cNvSpPr>
          <p:nvPr>
            <p:ph sz="quarter" idx="20" hasCustomPrompt="1"/>
          </p:nvPr>
        </p:nvSpPr>
        <p:spPr>
          <a:xfrm>
            <a:off x="6333366" y="1093152"/>
            <a:ext cx="5401434" cy="461230"/>
          </a:xfrm>
          <a:prstGeom prst="rect">
            <a:avLst/>
          </a:prstGeom>
        </p:spPr>
        <p:txBody>
          <a:bodyPr/>
          <a:lstStyle>
            <a:lvl1pPr marL="0" indent="0">
              <a:buNone/>
              <a:defRPr sz="2400" b="0" i="1">
                <a:solidFill>
                  <a:srgbClr val="3E3D3C"/>
                </a:solidFill>
                <a:latin typeface="+mn-lt"/>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if applicable</a:t>
            </a:r>
          </a:p>
        </p:txBody>
      </p:sp>
      <p:sp>
        <p:nvSpPr>
          <p:cNvPr id="15" name="Text Placeholder 4"/>
          <p:cNvSpPr>
            <a:spLocks noGrp="1"/>
          </p:cNvSpPr>
          <p:nvPr>
            <p:ph type="body" sz="quarter" idx="21"/>
          </p:nvPr>
        </p:nvSpPr>
        <p:spPr>
          <a:xfrm>
            <a:off x="6333366" y="1844691"/>
            <a:ext cx="5401434" cy="3512237"/>
          </a:xfrm>
          <a:prstGeom prst="rect">
            <a:avLst/>
          </a:prstGeom>
        </p:spPr>
        <p:txBody>
          <a:bodyPr/>
          <a:lstStyle>
            <a:lvl1pPr marL="0" indent="0">
              <a:spcAft>
                <a:spcPts val="600"/>
              </a:spcAft>
              <a:buNone/>
              <a:defRPr b="0" i="0">
                <a:solidFill>
                  <a:srgbClr val="3E3D3C"/>
                </a:solidFill>
                <a:latin typeface="+mn-lt"/>
                <a:ea typeface="Sherman Sans Book" charset="0"/>
                <a:cs typeface="Sherman Sans Book" charset="0"/>
              </a:defRPr>
            </a:lvl1pPr>
            <a:lvl2pPr>
              <a:buSzPct val="60000"/>
              <a:defRPr b="0" i="0">
                <a:solidFill>
                  <a:srgbClr val="3E3D3C"/>
                </a:solidFill>
                <a:latin typeface="+mn-lt"/>
                <a:ea typeface="Sherman Sans Book" charset="0"/>
                <a:cs typeface="Sherman Sans Book" charset="0"/>
              </a:defRPr>
            </a:lvl2pPr>
            <a:lvl3pPr>
              <a:buSzPct val="60000"/>
              <a:defRPr b="0" i="0">
                <a:solidFill>
                  <a:srgbClr val="3E3D3C"/>
                </a:solidFill>
                <a:latin typeface="+mn-lt"/>
                <a:ea typeface="Sherman Sans Book" charset="0"/>
                <a:cs typeface="Sherman Sans Book" charset="0"/>
              </a:defRPr>
            </a:lvl3pPr>
            <a:lvl4pPr>
              <a:buSzPct val="60000"/>
              <a:defRPr b="0" i="0">
                <a:solidFill>
                  <a:srgbClr val="3E3D3C"/>
                </a:solidFill>
                <a:latin typeface="+mn-lt"/>
                <a:ea typeface="Sherman Sans Book" charset="0"/>
                <a:cs typeface="Sherman Sans Book" charset="0"/>
              </a:defRPr>
            </a:lvl4pPr>
            <a:lvl5pPr>
              <a:buSzPct val="60000"/>
              <a:defRPr b="0" i="0">
                <a:solidFill>
                  <a:srgbClr val="3E3D3C"/>
                </a:solidFill>
                <a:latin typeface="+mn-lt"/>
                <a:ea typeface="Sherman Sans Book" charset="0"/>
                <a:cs typeface="Sherman Sans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48892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w/ Bullets (no photo)">
    <p:spTree>
      <p:nvGrpSpPr>
        <p:cNvPr id="1" name=""/>
        <p:cNvGrpSpPr/>
        <p:nvPr/>
      </p:nvGrpSpPr>
      <p:grpSpPr>
        <a:xfrm>
          <a:off x="0" y="0"/>
          <a:ext cx="0" cy="0"/>
          <a:chOff x="0" y="0"/>
          <a:chExt cx="0" cy="0"/>
        </a:xfrm>
      </p:grpSpPr>
      <p:sp>
        <p:nvSpPr>
          <p:cNvPr id="12"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16" name="Slide Title"/>
          <p:cNvSpPr>
            <a:spLocks noGrp="1"/>
          </p:cNvSpPr>
          <p:nvPr>
            <p:ph type="title"/>
          </p:nvPr>
        </p:nvSpPr>
        <p:spPr>
          <a:xfrm>
            <a:off x="457200" y="253938"/>
            <a:ext cx="11277600" cy="632988"/>
          </a:xfrm>
          <a:prstGeom prst="rect">
            <a:avLst/>
          </a:prstGeom>
        </p:spPr>
        <p:txBody>
          <a:bodyPr/>
          <a:lstStyle>
            <a:lvl1pPr>
              <a:defRPr b="0" i="0">
                <a:latin typeface="+mn-lt"/>
                <a:ea typeface="Sherman Serif Book" charset="0"/>
                <a:cs typeface="Sherman Serif Book" charset="0"/>
              </a:defRPr>
            </a:lvl1pPr>
          </a:lstStyle>
          <a:p>
            <a:r>
              <a:rPr lang="en-US"/>
              <a:t>Click to edit Master title style</a:t>
            </a:r>
            <a:endParaRPr lang="en-US" dirty="0"/>
          </a:p>
        </p:txBody>
      </p:sp>
      <p:sp>
        <p:nvSpPr>
          <p:cNvPr id="18" name="Bullet List text"/>
          <p:cNvSpPr>
            <a:spLocks noGrp="1"/>
          </p:cNvSpPr>
          <p:nvPr>
            <p:ph type="body" sz="quarter" idx="18"/>
          </p:nvPr>
        </p:nvSpPr>
        <p:spPr>
          <a:xfrm>
            <a:off x="468931" y="1186249"/>
            <a:ext cx="11265868" cy="4670853"/>
          </a:xfrm>
          <a:prstGeom prst="rect">
            <a:avLst/>
          </a:prstGeom>
        </p:spPr>
        <p:txBody>
          <a:bodyPr/>
          <a:lstStyle>
            <a:lvl1pPr marL="0" indent="0">
              <a:spcAft>
                <a:spcPts val="600"/>
              </a:spcAft>
              <a:buSzPct val="60000"/>
              <a:buFont typeface="Arial" charset="0"/>
              <a:buNone/>
              <a:defRPr sz="3600">
                <a:solidFill>
                  <a:srgbClr val="3E3D3C"/>
                </a:solidFill>
                <a:latin typeface="+mn-lt"/>
                <a:ea typeface="Sherman Sans Book" charset="0"/>
                <a:cs typeface="Sherman Sans Book" charset="0"/>
              </a:defRPr>
            </a:lvl1pPr>
            <a:lvl2pPr>
              <a:buSzPct val="60000"/>
              <a:defRPr sz="3200" baseline="0">
                <a:solidFill>
                  <a:srgbClr val="3E3D3C"/>
                </a:solidFill>
                <a:latin typeface="+mn-lt"/>
                <a:ea typeface="Sherman Sans Book" charset="0"/>
                <a:cs typeface="Sherman Sans Book" charset="0"/>
              </a:defRPr>
            </a:lvl2pPr>
            <a:lvl3pPr>
              <a:buSzPct val="60000"/>
              <a:defRPr sz="2400">
                <a:solidFill>
                  <a:srgbClr val="3E3D3C"/>
                </a:solidFill>
                <a:latin typeface="+mn-lt"/>
                <a:ea typeface="Sherman Sans Book" charset="0"/>
                <a:cs typeface="Sherman Sans Book" charset="0"/>
              </a:defRPr>
            </a:lvl3pPr>
            <a:lvl4pPr>
              <a:buSzPct val="60000"/>
              <a:defRPr sz="2000">
                <a:solidFill>
                  <a:srgbClr val="3E3D3C"/>
                </a:solidFill>
                <a:latin typeface="+mn-lt"/>
                <a:ea typeface="Sherman Sans Book" charset="0"/>
                <a:cs typeface="Sherman Sans Book" charset="0"/>
              </a:defRPr>
            </a:lvl4pPr>
            <a:lvl5pPr>
              <a:buSzPct val="60000"/>
              <a:defRPr sz="2000">
                <a:solidFill>
                  <a:srgbClr val="3E3D3C"/>
                </a:solidFill>
                <a:latin typeface="+mn-lt"/>
                <a:ea typeface="Sherman Sans Book" charset="0"/>
                <a:cs typeface="Sherman Sans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31462"/>
            <a:ext cx="1863747" cy="365760"/>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arge Photo w/ Sidebar">
    <p:bg>
      <p:bgRef idx="1001">
        <a:schemeClr val="bg1"/>
      </p:bgRef>
    </p:bg>
    <p:spTree>
      <p:nvGrpSpPr>
        <p:cNvPr id="1" name=""/>
        <p:cNvGrpSpPr/>
        <p:nvPr/>
      </p:nvGrpSpPr>
      <p:grpSpPr>
        <a:xfrm>
          <a:off x="0" y="0"/>
          <a:ext cx="0" cy="0"/>
          <a:chOff x="0" y="0"/>
          <a:chExt cx="0" cy="0"/>
        </a:xfrm>
      </p:grpSpPr>
      <p:sp>
        <p:nvSpPr>
          <p:cNvPr id="3" name="Orange color field [design object]"/>
          <p:cNvSpPr/>
          <p:nvPr userDrawn="1"/>
        </p:nvSpPr>
        <p:spPr>
          <a:xfrm>
            <a:off x="8645302" y="0"/>
            <a:ext cx="3546699"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0"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9" name="Picture"/>
          <p:cNvSpPr>
            <a:spLocks noGrp="1"/>
          </p:cNvSpPr>
          <p:nvPr>
            <p:ph type="pic" sz="quarter" idx="15" hasCustomPrompt="1"/>
          </p:nvPr>
        </p:nvSpPr>
        <p:spPr>
          <a:xfrm>
            <a:off x="1" y="0"/>
            <a:ext cx="8645302" cy="6196914"/>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1800" b="0" i="0">
                <a:latin typeface="+mn-lt"/>
                <a:ea typeface="Sherman Sans Book" charset="0"/>
                <a:cs typeface="Sherman Sans Book"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Drag photo here or click image icon to select a photo</a:t>
            </a:r>
          </a:p>
        </p:txBody>
      </p:sp>
      <p:sp>
        <p:nvSpPr>
          <p:cNvPr id="13" name="Title"/>
          <p:cNvSpPr>
            <a:spLocks noGrp="1"/>
          </p:cNvSpPr>
          <p:nvPr>
            <p:ph type="title" hasCustomPrompt="1"/>
          </p:nvPr>
        </p:nvSpPr>
        <p:spPr>
          <a:xfrm>
            <a:off x="8839201" y="914399"/>
            <a:ext cx="2895598" cy="1120141"/>
          </a:xfrm>
          <a:prstGeom prst="rect">
            <a:avLst/>
          </a:prstGeom>
        </p:spPr>
        <p:txBody>
          <a:bodyPr/>
          <a:lstStyle>
            <a:lvl1pPr>
              <a:lnSpc>
                <a:spcPct val="100000"/>
              </a:lnSpc>
              <a:defRPr sz="2400" b="0" i="0" baseline="0">
                <a:solidFill>
                  <a:schemeClr val="bg1"/>
                </a:solidFill>
                <a:latin typeface="+mn-lt"/>
                <a:ea typeface="Sherman Serif Book" charset="0"/>
                <a:cs typeface="Sherman Serif Book" charset="0"/>
              </a:defRPr>
            </a:lvl1pPr>
          </a:lstStyle>
          <a:p>
            <a:r>
              <a:rPr lang="en-US" dirty="0"/>
              <a:t>Click to edit Title</a:t>
            </a:r>
          </a:p>
        </p:txBody>
      </p:sp>
      <p:sp>
        <p:nvSpPr>
          <p:cNvPr id="14" name="Main content or caption text"/>
          <p:cNvSpPr>
            <a:spLocks noGrp="1"/>
          </p:cNvSpPr>
          <p:nvPr>
            <p:ph type="body" sz="quarter" idx="19" hasCustomPrompt="1"/>
          </p:nvPr>
        </p:nvSpPr>
        <p:spPr>
          <a:xfrm>
            <a:off x="8839200" y="2362200"/>
            <a:ext cx="2895600" cy="3467100"/>
          </a:xfrm>
          <a:prstGeom prst="rect">
            <a:avLst/>
          </a:prstGeom>
        </p:spPr>
        <p:txBody>
          <a:bodyPr/>
          <a:lstStyle>
            <a:lvl1pPr marL="0" indent="0">
              <a:buNone/>
              <a:defRPr sz="1600" b="0" i="0" baseline="0">
                <a:solidFill>
                  <a:schemeClr val="bg1"/>
                </a:solidFill>
                <a:latin typeface="+mn-lt"/>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Click to add text </a:t>
            </a:r>
            <a:endParaRPr lang="en-US" dirty="0"/>
          </a:p>
        </p:txBody>
      </p:sp>
      <p:sp>
        <p:nvSpPr>
          <p:cNvPr id="16" name="Division Name, if applicable"/>
          <p:cNvSpPr>
            <a:spLocks noGrp="1"/>
          </p:cNvSpPr>
          <p:nvPr>
            <p:ph type="body" sz="quarter" idx="20"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27648"/>
            <a:ext cx="1863747" cy="36576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6"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Slide Number"/>
          <p:cNvSpPr>
            <a:spLocks noGrp="1"/>
          </p:cNvSpPr>
          <p:nvPr>
            <p:ph type="sldNum" sz="quarter" idx="10"/>
          </p:nvPr>
        </p:nvSpPr>
        <p:spPr>
          <a:xfrm>
            <a:off x="10896018" y="6332717"/>
            <a:ext cx="838782" cy="365125"/>
          </a:xfrm>
        </p:spPr>
        <p:txBody>
          <a:bodyPr/>
          <a:lstStyle>
            <a:lvl1pPr>
              <a:defRPr b="0" i="0">
                <a:latin typeface="+mn-lt"/>
                <a:ea typeface="Sherman Sans Book" charset="0"/>
                <a:cs typeface="Sherman Sans Book" charset="0"/>
              </a:defRPr>
            </a:lvl1pPr>
          </a:lstStyle>
          <a:p>
            <a:fld id="{F343A32A-436A-8143-8894-653E98457856}" type="slidenum">
              <a:rPr lang="en-US" smtClean="0"/>
              <a:pPr/>
              <a:t>‹#›</a:t>
            </a:fld>
            <a:endParaRPr lang="en-US" dirty="0"/>
          </a:p>
        </p:txBody>
      </p:sp>
      <p:sp>
        <p:nvSpPr>
          <p:cNvPr id="3" name="Slide Title"/>
          <p:cNvSpPr>
            <a:spLocks noGrp="1"/>
          </p:cNvSpPr>
          <p:nvPr>
            <p:ph type="title"/>
          </p:nvPr>
        </p:nvSpPr>
        <p:spPr>
          <a:xfrm>
            <a:off x="457200" y="253938"/>
            <a:ext cx="11277600" cy="632988"/>
          </a:xfrm>
          <a:prstGeom prst="rect">
            <a:avLst/>
          </a:prstGeom>
        </p:spPr>
        <p:txBody>
          <a:bodyPr/>
          <a:lstStyle>
            <a:lvl1pPr>
              <a:defRPr b="0" i="0">
                <a:latin typeface="+mn-lt"/>
                <a:ea typeface="Sherman Serif Book" charset="0"/>
                <a:cs typeface="Sherman Serif Book" charset="0"/>
              </a:defRPr>
            </a:lvl1pPr>
          </a:lstStyle>
          <a:p>
            <a:r>
              <a:rPr lang="en-US"/>
              <a:t>Click to edit Master title style</a:t>
            </a:r>
            <a:endParaRPr lang="en-US" dirty="0"/>
          </a:p>
        </p:txBody>
      </p:sp>
      <p:sp>
        <p:nvSpPr>
          <p:cNvPr id="4" name="Table content"/>
          <p:cNvSpPr>
            <a:spLocks noGrp="1"/>
          </p:cNvSpPr>
          <p:nvPr>
            <p:ph type="tbl" sz="quarter" idx="11" hasCustomPrompt="1"/>
          </p:nvPr>
        </p:nvSpPr>
        <p:spPr>
          <a:xfrm>
            <a:off x="457201" y="1351005"/>
            <a:ext cx="11277600" cy="4514336"/>
          </a:xfrm>
          <a:prstGeom prst="rect">
            <a:avLst/>
          </a:prstGeom>
        </p:spPr>
        <p:txBody>
          <a:bodyPr/>
          <a:lstStyle>
            <a:lvl1pPr marL="0" indent="0">
              <a:buNone/>
              <a:defRPr b="0" i="0">
                <a:latin typeface="+mn-lt"/>
                <a:ea typeface="Sherman Sans Book" charset="0"/>
                <a:cs typeface="Sherman Sans Book" charset="0"/>
              </a:defRPr>
            </a:lvl1pPr>
          </a:lstStyle>
          <a:p>
            <a:r>
              <a:rPr lang="en-US" dirty="0"/>
              <a:t>Click to add table</a:t>
            </a:r>
          </a:p>
        </p:txBody>
      </p:sp>
      <p:sp>
        <p:nvSpPr>
          <p:cNvPr id="8" name="Division Name, if applicable"/>
          <p:cNvSpPr>
            <a:spLocks noGrp="1"/>
          </p:cNvSpPr>
          <p:nvPr>
            <p:ph type="body" sz="quarter" idx="20"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mn-lt"/>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IST346: Information Technology Management and Administration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6" y="6327818"/>
            <a:ext cx="1863747" cy="365760"/>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91600" y="6325460"/>
            <a:ext cx="2743200" cy="365125"/>
          </a:xfrm>
          <a:prstGeom prst="rect">
            <a:avLst/>
          </a:prstGeom>
        </p:spPr>
        <p:txBody>
          <a:bodyPr vert="horz" lIns="91440" tIns="45720" rIns="91440" bIns="45720" rtlCol="0" anchor="ctr"/>
          <a:lstStyle>
            <a:lvl1pPr algn="r">
              <a:defRPr sz="1000" b="1">
                <a:solidFill>
                  <a:srgbClr val="D44500"/>
                </a:solidFill>
                <a:latin typeface="Trebuchet MS" charset="0"/>
                <a:ea typeface="Trebuchet MS" charset="0"/>
                <a:cs typeface="Trebuchet MS" charset="0"/>
              </a:defRPr>
            </a:lvl1pPr>
          </a:lstStyle>
          <a:p>
            <a:fld id="{F343A32A-436A-8143-8894-653E98457856}" type="slidenum">
              <a:rPr lang="en-US" smtClean="0"/>
              <a:pPr/>
              <a:t>‹#›</a:t>
            </a:fld>
            <a:endParaRPr lang="en-US" dirty="0"/>
          </a:p>
        </p:txBody>
      </p:sp>
      <p:sp>
        <p:nvSpPr>
          <p:cNvPr id="3" name="Rectangle 2"/>
          <p:cNvSpPr/>
          <p:nvPr userDrawn="1"/>
        </p:nvSpPr>
        <p:spPr>
          <a:xfrm>
            <a:off x="0" y="0"/>
            <a:ext cx="12192000" cy="6857999"/>
          </a:xfrm>
          <a:prstGeom prst="rect">
            <a:avLst/>
          </a:prstGeom>
          <a:solidFill>
            <a:srgbClr val="E8E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12192000" cy="9144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839871"/>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58" r:id="rId3"/>
    <p:sldLayoutId id="2147483661" r:id="rId4"/>
    <p:sldLayoutId id="2147483667" r:id="rId5"/>
    <p:sldLayoutId id="2147483670" r:id="rId6"/>
    <p:sldLayoutId id="2147483668" r:id="rId7"/>
    <p:sldLayoutId id="2147483663" r:id="rId8"/>
    <p:sldLayoutId id="2147483669" r:id="rId9"/>
    <p:sldLayoutId id="2147483671" r:id="rId10"/>
    <p:sldLayoutId id="2147483672" r:id="rId11"/>
    <p:sldLayoutId id="2147483673" r:id="rId12"/>
  </p:sldLayoutIdLst>
  <p:transition>
    <p:fade/>
  </p:transition>
  <p:hf hdr="0" dt="0"/>
  <p:txStyles>
    <p:titleStyle>
      <a:lvl1pPr algn="l" defTabSz="914400" rtl="0" eaLnBrk="1" latinLnBrk="0" hangingPunct="1">
        <a:lnSpc>
          <a:spcPct val="90000"/>
        </a:lnSpc>
        <a:spcBef>
          <a:spcPct val="0"/>
        </a:spcBef>
        <a:buNone/>
        <a:defRPr sz="3600" kern="1200">
          <a:solidFill>
            <a:schemeClr val="bg1"/>
          </a:solidFill>
          <a:latin typeface="Trebuchet MS" charset="0"/>
          <a:ea typeface="Trebuchet MS" charset="0"/>
          <a:cs typeface="Trebuchet M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288" userDrawn="1">
          <p15:clr>
            <a:srgbClr val="F26B43"/>
          </p15:clr>
        </p15:guide>
        <p15:guide id="4" pos="7392" userDrawn="1">
          <p15:clr>
            <a:srgbClr val="F26B43"/>
          </p15:clr>
        </p15:guide>
        <p15:guide id="5" orient="horz" pos="2376" userDrawn="1">
          <p15:clr>
            <a:srgbClr val="F26B43"/>
          </p15:clr>
        </p15:guide>
        <p15:guide id="6" orient="horz" pos="3264" userDrawn="1">
          <p15:clr>
            <a:srgbClr val="F26B43"/>
          </p15:clr>
        </p15:guide>
        <p15:guide id="7" orient="horz" pos="1488" userDrawn="1">
          <p15:clr>
            <a:srgbClr val="F26B43"/>
          </p15:clr>
        </p15:guide>
        <p15:guide id="8" orient="horz" pos="4128" userDrawn="1">
          <p15:clr>
            <a:srgbClr val="F26B43"/>
          </p15:clr>
        </p15:guide>
        <p15:guide id="9" orient="horz" pos="576" userDrawn="1">
          <p15:clr>
            <a:srgbClr val="F26B43"/>
          </p15:clr>
        </p15:guide>
        <p15:guide id="10" pos="55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esearchcomputing.syr.edu/resources/crush-research-cloud/"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about-aws/whats-new/2006/08/24/announcing-amazon-elastic-compute-cloud-amazon-ec2---be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esentation Title"/>
          <p:cNvSpPr>
            <a:spLocks noGrp="1"/>
          </p:cNvSpPr>
          <p:nvPr>
            <p:ph type="title"/>
          </p:nvPr>
        </p:nvSpPr>
        <p:spPr/>
        <p:txBody>
          <a:bodyPr/>
          <a:lstStyle/>
          <a:p>
            <a:r>
              <a:rPr lang="en-US" dirty="0"/>
              <a:t>What is Cloud Computing?</a:t>
            </a:r>
          </a:p>
        </p:txBody>
      </p:sp>
      <p:sp>
        <p:nvSpPr>
          <p:cNvPr id="7" name="Syracuse University Division Name"/>
          <p:cNvSpPr>
            <a:spLocks noGrp="1"/>
          </p:cNvSpPr>
          <p:nvPr>
            <p:ph type="body" sz="quarter" idx="19"/>
          </p:nvPr>
        </p:nvSpPr>
        <p:spPr/>
        <p:txBody>
          <a:bodyPr/>
          <a:lstStyle/>
          <a:p>
            <a:r>
              <a:rPr lang="en-US" dirty="0"/>
              <a:t>School of Information Studies</a:t>
            </a:r>
          </a:p>
        </p:txBody>
      </p:sp>
      <p:sp>
        <p:nvSpPr>
          <p:cNvPr id="6" name="Date"/>
          <p:cNvSpPr>
            <a:spLocks noGrp="1"/>
          </p:cNvSpPr>
          <p:nvPr>
            <p:ph type="body" sz="quarter" idx="17"/>
          </p:nvPr>
        </p:nvSpPr>
        <p:spPr/>
        <p:txBody>
          <a:bodyPr/>
          <a:lstStyle/>
          <a:p>
            <a:endParaRPr lang="en-US" dirty="0"/>
          </a:p>
        </p:txBody>
      </p:sp>
      <p:sp>
        <p:nvSpPr>
          <p:cNvPr id="2" name="Text Placeholder 1"/>
          <p:cNvSpPr>
            <a:spLocks noGrp="1"/>
          </p:cNvSpPr>
          <p:nvPr>
            <p:ph type="body" sz="quarter" idx="12"/>
          </p:nvPr>
        </p:nvSpPr>
        <p:spPr/>
        <p:txBody>
          <a:bodyPr/>
          <a:lstStyle/>
          <a:p>
            <a:r>
              <a:rPr lang="en-US" dirty="0"/>
              <a:t>IST615: </a:t>
            </a:r>
            <a:r>
              <a:rPr lang="en-US"/>
              <a:t>Cloud Management</a:t>
            </a:r>
            <a:endParaRPr lang="en-US" dirty="0"/>
          </a:p>
          <a:p>
            <a:endParaRPr lang="en-US" dirty="0"/>
          </a:p>
        </p:txBody>
      </p:sp>
      <p:pic>
        <p:nvPicPr>
          <p:cNvPr id="21" name="Picture Placeholder 20"/>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8865" r="18865"/>
          <a:stretch>
            <a:fillRect/>
          </a:stretch>
        </p:blipFill>
        <p:spPr/>
      </p:pic>
    </p:spTree>
    <p:extLst>
      <p:ext uri="{BB962C8B-B14F-4D97-AF65-F5344CB8AC3E}">
        <p14:creationId xmlns:p14="http://schemas.microsoft.com/office/powerpoint/2010/main" val="1850001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Benefits of Cloud Services</a:t>
            </a:r>
          </a:p>
        </p:txBody>
      </p:sp>
      <p:sp>
        <p:nvSpPr>
          <p:cNvPr id="2" name="Content Placeholder 1"/>
          <p:cNvSpPr>
            <a:spLocks noGrp="1"/>
          </p:cNvSpPr>
          <p:nvPr>
            <p:ph type="body" sz="quarter" idx="18"/>
          </p:nvPr>
        </p:nvSpPr>
        <p:spPr/>
        <p:txBody>
          <a:bodyPr>
            <a:normAutofit fontScale="92500" lnSpcReduction="20000"/>
          </a:bodyPr>
          <a:lstStyle/>
          <a:p>
            <a:pPr fontAlgn="base"/>
            <a:r>
              <a:rPr lang="en-US" sz="2400" b="1" dirty="0"/>
              <a:t>Costs</a:t>
            </a:r>
            <a:r>
              <a:rPr lang="en-US" sz="2400" dirty="0"/>
              <a:t> - Helps companies avoid up front costs of infrastructure</a:t>
            </a:r>
          </a:p>
          <a:p>
            <a:pPr fontAlgn="base"/>
            <a:r>
              <a:rPr lang="en-US" sz="2400" b="1" dirty="0"/>
              <a:t>Anywhere/anytime</a:t>
            </a:r>
            <a:r>
              <a:rPr lang="en-US" sz="2400" dirty="0"/>
              <a:t> - You can consume the service whenever and wherever you wish (provided you have an internet connection)</a:t>
            </a:r>
          </a:p>
          <a:p>
            <a:pPr fontAlgn="base"/>
            <a:r>
              <a:rPr lang="en-US" sz="2400" b="1" dirty="0"/>
              <a:t>Management</a:t>
            </a:r>
            <a:r>
              <a:rPr lang="en-US" sz="2400" dirty="0"/>
              <a:t> - Servers/services can be partially or fully managed by the cloud provider</a:t>
            </a:r>
          </a:p>
          <a:p>
            <a:pPr fontAlgn="base"/>
            <a:r>
              <a:rPr lang="en-US" sz="2400" b="1" dirty="0"/>
              <a:t>Network</a:t>
            </a:r>
            <a:r>
              <a:rPr lang="en-US" sz="2400" dirty="0"/>
              <a:t> - Cloud computing can deliver increased bandwidth</a:t>
            </a:r>
          </a:p>
          <a:p>
            <a:pPr fontAlgn="base"/>
            <a:r>
              <a:rPr lang="en-US" sz="2400" b="1" dirty="0"/>
              <a:t>Economies of Scale</a:t>
            </a:r>
            <a:r>
              <a:rPr lang="en-US" sz="2400" dirty="0"/>
              <a:t> - Cloud providers take advantage of the sharing of redundant resources to reduce costs and increase scale. </a:t>
            </a:r>
          </a:p>
          <a:p>
            <a:pPr fontAlgn="base"/>
            <a:r>
              <a:rPr lang="en-US" sz="2400" b="1" dirty="0"/>
              <a:t>Scalability </a:t>
            </a:r>
            <a:r>
              <a:rPr lang="en-US" sz="2400" dirty="0"/>
              <a:t>- In addition it is easy to scale cloud services because providers have already invested in infrastructure. </a:t>
            </a:r>
          </a:p>
          <a:p>
            <a:pPr fontAlgn="base"/>
            <a:r>
              <a:rPr lang="en-US" sz="2400" b="1" dirty="0"/>
              <a:t>Deployment</a:t>
            </a:r>
            <a:r>
              <a:rPr lang="en-US" sz="2400" dirty="0"/>
              <a:t> - quick deployment compared to in house solutions.</a:t>
            </a:r>
          </a:p>
          <a:p>
            <a:pPr fontAlgn="base"/>
            <a:r>
              <a:rPr lang="en-US" sz="2400" b="1" dirty="0"/>
              <a:t>Backup</a:t>
            </a:r>
            <a:r>
              <a:rPr lang="en-US" sz="2400" dirty="0"/>
              <a:t> – Backup and recovery are sped up and simplified since the data resides at the cloud provider.</a:t>
            </a:r>
          </a:p>
        </p:txBody>
      </p:sp>
      <p:sp>
        <p:nvSpPr>
          <p:cNvPr id="3" name="Text Placeholder 2">
            <a:extLst>
              <a:ext uri="{FF2B5EF4-FFF2-40B4-BE49-F238E27FC236}">
                <a16:creationId xmlns:a16="http://schemas.microsoft.com/office/drawing/2014/main" id="{FB136E84-1764-4501-8A98-235A2A3E6379}"/>
              </a:ext>
            </a:extLst>
          </p:cNvPr>
          <p:cNvSpPr>
            <a:spLocks noGrp="1"/>
          </p:cNvSpPr>
          <p:nvPr>
            <p:ph type="body" sz="quarter" idx="19"/>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9A98B7F-7C1B-F9D2-2F4A-5F0A1E7FFA22}"/>
                  </a:ext>
                </a:extLst>
              </p14:cNvPr>
              <p14:cNvContentPartPr/>
              <p14:nvPr/>
            </p14:nvContentPartPr>
            <p14:xfrm>
              <a:off x="6131520" y="4787280"/>
              <a:ext cx="2770560" cy="52560"/>
            </p14:xfrm>
          </p:contentPart>
        </mc:Choice>
        <mc:Fallback xmlns="">
          <p:pic>
            <p:nvPicPr>
              <p:cNvPr id="4" name="Ink 3">
                <a:extLst>
                  <a:ext uri="{FF2B5EF4-FFF2-40B4-BE49-F238E27FC236}">
                    <a16:creationId xmlns:a16="http://schemas.microsoft.com/office/drawing/2014/main" id="{B9A98B7F-7C1B-F9D2-2F4A-5F0A1E7FFA22}"/>
                  </a:ext>
                </a:extLst>
              </p:cNvPr>
              <p:cNvPicPr/>
              <p:nvPr/>
            </p:nvPicPr>
            <p:blipFill>
              <a:blip r:embed="rId3"/>
              <a:stretch>
                <a:fillRect/>
              </a:stretch>
            </p:blipFill>
            <p:spPr>
              <a:xfrm>
                <a:off x="6122160" y="4777920"/>
                <a:ext cx="2789280" cy="71280"/>
              </a:xfrm>
              <a:prstGeom prst="rect">
                <a:avLst/>
              </a:prstGeom>
            </p:spPr>
          </p:pic>
        </mc:Fallback>
      </mc:AlternateContent>
    </p:spTree>
    <p:extLst>
      <p:ext uri="{BB962C8B-B14F-4D97-AF65-F5344CB8AC3E}">
        <p14:creationId xmlns:p14="http://schemas.microsoft.com/office/powerpoint/2010/main" val="15467059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Drawbacks to Cloud Services</a:t>
            </a:r>
          </a:p>
        </p:txBody>
      </p:sp>
      <p:sp>
        <p:nvSpPr>
          <p:cNvPr id="2" name="Content Placeholder 1"/>
          <p:cNvSpPr>
            <a:spLocks noGrp="1"/>
          </p:cNvSpPr>
          <p:nvPr>
            <p:ph type="body" sz="quarter" idx="18"/>
          </p:nvPr>
        </p:nvSpPr>
        <p:spPr/>
        <p:txBody>
          <a:bodyPr>
            <a:normAutofit fontScale="62500" lnSpcReduction="20000"/>
          </a:bodyPr>
          <a:lstStyle/>
          <a:p>
            <a:r>
              <a:rPr lang="en-US" b="1" dirty="0"/>
              <a:t>Big data</a:t>
            </a:r>
            <a:r>
              <a:rPr lang="en-US" dirty="0"/>
              <a:t> - Not easy to move huge datasets in and out of the cloud.</a:t>
            </a:r>
          </a:p>
          <a:p>
            <a:r>
              <a:rPr lang="en-US" b="1" dirty="0"/>
              <a:t>Control</a:t>
            </a:r>
            <a:r>
              <a:rPr lang="en-US" dirty="0"/>
              <a:t> - Reduced control for customers who want or need it.</a:t>
            </a:r>
          </a:p>
          <a:p>
            <a:r>
              <a:rPr lang="en-US" b="1" dirty="0"/>
              <a:t>Integration</a:t>
            </a:r>
            <a:r>
              <a:rPr lang="en-US" dirty="0"/>
              <a:t> - The silo effect exists; when you have multiple cloud services hosting your data, integration across them and with your own network can be daunting (if possible at all).</a:t>
            </a:r>
          </a:p>
          <a:p>
            <a:r>
              <a:rPr lang="en-US" b="1" dirty="0"/>
              <a:t>Security</a:t>
            </a:r>
            <a:r>
              <a:rPr lang="en-US" dirty="0"/>
              <a:t> – how do you know your data is safe?</a:t>
            </a:r>
          </a:p>
          <a:p>
            <a:r>
              <a:rPr lang="en-US" b="1" dirty="0"/>
              <a:t>Costs</a:t>
            </a:r>
            <a:r>
              <a:rPr lang="en-US" dirty="0"/>
              <a:t> - Increased long term costs over in house solutions.</a:t>
            </a:r>
          </a:p>
          <a:p>
            <a:r>
              <a:rPr lang="en-US" b="1" dirty="0"/>
              <a:t>Customization</a:t>
            </a:r>
            <a:r>
              <a:rPr lang="en-US" dirty="0"/>
              <a:t> - Can reduce flexibility of services offered</a:t>
            </a:r>
          </a:p>
          <a:p>
            <a:r>
              <a:rPr lang="en-US" b="1" dirty="0"/>
              <a:t>Support</a:t>
            </a:r>
            <a:r>
              <a:rPr lang="en-US" dirty="0"/>
              <a:t> - Places reliance on cloud provider to fix issues</a:t>
            </a:r>
          </a:p>
          <a:p>
            <a:r>
              <a:rPr lang="en-US" b="1" dirty="0"/>
              <a:t>Features</a:t>
            </a:r>
            <a:r>
              <a:rPr lang="en-US" dirty="0"/>
              <a:t> – often features are not on par with in house solutions </a:t>
            </a:r>
          </a:p>
          <a:p>
            <a:r>
              <a:rPr lang="en-US" b="1" dirty="0"/>
              <a:t>Regulatory Compliance</a:t>
            </a:r>
            <a:r>
              <a:rPr lang="en-US" dirty="0"/>
              <a:t> – some industries are not permitted to store data off premises.</a:t>
            </a:r>
            <a:endParaRPr lang="en-US" b="1" dirty="0"/>
          </a:p>
        </p:txBody>
      </p:sp>
      <p:sp>
        <p:nvSpPr>
          <p:cNvPr id="3" name="Text Placeholder 2">
            <a:extLst>
              <a:ext uri="{FF2B5EF4-FFF2-40B4-BE49-F238E27FC236}">
                <a16:creationId xmlns:a16="http://schemas.microsoft.com/office/drawing/2014/main" id="{510FED99-B21B-4D5E-9596-FC715E004602}"/>
              </a:ext>
            </a:extLst>
          </p:cNvPr>
          <p:cNvSpPr>
            <a:spLocks noGrp="1"/>
          </p:cNvSpPr>
          <p:nvPr>
            <p:ph type="body" sz="quarter" idx="19"/>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9BE9FA8-3BAC-3423-1416-1259FB88606D}"/>
                  </a:ext>
                </a:extLst>
              </p14:cNvPr>
              <p14:cNvContentPartPr/>
              <p14:nvPr/>
            </p14:nvContentPartPr>
            <p14:xfrm>
              <a:off x="8963280" y="4420080"/>
              <a:ext cx="1907280" cy="642960"/>
            </p14:xfrm>
          </p:contentPart>
        </mc:Choice>
        <mc:Fallback xmlns="">
          <p:pic>
            <p:nvPicPr>
              <p:cNvPr id="4" name="Ink 3">
                <a:extLst>
                  <a:ext uri="{FF2B5EF4-FFF2-40B4-BE49-F238E27FC236}">
                    <a16:creationId xmlns:a16="http://schemas.microsoft.com/office/drawing/2014/main" id="{49BE9FA8-3BAC-3423-1416-1259FB88606D}"/>
                  </a:ext>
                </a:extLst>
              </p:cNvPr>
              <p:cNvPicPr/>
              <p:nvPr/>
            </p:nvPicPr>
            <p:blipFill>
              <a:blip r:embed="rId3"/>
              <a:stretch>
                <a:fillRect/>
              </a:stretch>
            </p:blipFill>
            <p:spPr>
              <a:xfrm>
                <a:off x="8953920" y="4410720"/>
                <a:ext cx="1926000" cy="661680"/>
              </a:xfrm>
              <a:prstGeom prst="rect">
                <a:avLst/>
              </a:prstGeom>
            </p:spPr>
          </p:pic>
        </mc:Fallback>
      </mc:AlternateContent>
    </p:spTree>
    <p:extLst>
      <p:ext uri="{BB962C8B-B14F-4D97-AF65-F5344CB8AC3E}">
        <p14:creationId xmlns:p14="http://schemas.microsoft.com/office/powerpoint/2010/main" val="31256104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pPr defTabSz="457200"/>
            <a:fld id="{DF6669D1-DB19-4C99-869C-C84252016461}" type="slidenum">
              <a:rPr lang="en-US">
                <a:solidFill>
                  <a:prstClr val="black">
                    <a:tint val="75000"/>
                  </a:prstClr>
                </a:solidFill>
                <a:latin typeface="Calibri" panose="020F0502020204030204"/>
              </a:rPr>
              <a:pPr defTabSz="457200"/>
              <a:t>12</a:t>
            </a:fld>
            <a:endParaRPr lang="en-US">
              <a:solidFill>
                <a:prstClr val="black">
                  <a:tint val="75000"/>
                </a:prstClr>
              </a:solidFill>
              <a:latin typeface="Calibri" panose="020F0502020204030204"/>
            </a:endParaRPr>
          </a:p>
        </p:txBody>
      </p:sp>
      <p:sp>
        <p:nvSpPr>
          <p:cNvPr id="2" name="Title 1"/>
          <p:cNvSpPr>
            <a:spLocks noGrp="1"/>
          </p:cNvSpPr>
          <p:nvPr>
            <p:ph type="title"/>
          </p:nvPr>
        </p:nvSpPr>
        <p:spPr/>
        <p:txBody>
          <a:bodyPr/>
          <a:lstStyle/>
          <a:p>
            <a:r>
              <a:rPr lang="en-US" dirty="0"/>
              <a:t>Cloud Service Models</a:t>
            </a:r>
          </a:p>
        </p:txBody>
      </p:sp>
      <p:sp>
        <p:nvSpPr>
          <p:cNvPr id="7" name="Text Placeholder 6">
            <a:extLst>
              <a:ext uri="{FF2B5EF4-FFF2-40B4-BE49-F238E27FC236}">
                <a16:creationId xmlns:a16="http://schemas.microsoft.com/office/drawing/2014/main" id="{FA284955-7813-4A43-A860-2FAC369D0079}"/>
              </a:ext>
            </a:extLst>
          </p:cNvPr>
          <p:cNvSpPr>
            <a:spLocks noGrp="1"/>
          </p:cNvSpPr>
          <p:nvPr>
            <p:ph type="body" sz="quarter" idx="15"/>
          </p:nvPr>
        </p:nvSpPr>
        <p:spPr/>
        <p:txBody>
          <a:bodyPr/>
          <a:lstStyle/>
          <a:p>
            <a:endParaRPr lang="en-US"/>
          </a:p>
        </p:txBody>
      </p:sp>
      <p:sp>
        <p:nvSpPr>
          <p:cNvPr id="4" name="Date Placeholder 3"/>
          <p:cNvSpPr>
            <a:spLocks noGrp="1"/>
          </p:cNvSpPr>
          <p:nvPr>
            <p:ph type="dt" sz="half" idx="4294967295"/>
          </p:nvPr>
        </p:nvSpPr>
        <p:spPr>
          <a:xfrm>
            <a:off x="0" y="6356350"/>
            <a:ext cx="2057400" cy="365125"/>
          </a:xfrm>
          <a:prstGeom prst="rect">
            <a:avLst/>
          </a:prstGeom>
        </p:spPr>
        <p:txBody>
          <a:bodyPr/>
          <a:lstStyle/>
          <a:p>
            <a:pPr defTabSz="457200"/>
            <a:fld id="{83F2E8B2-7409-47C2-9753-F3C5B0ABCF55}" type="datetime1">
              <a:rPr lang="en-US">
                <a:solidFill>
                  <a:prstClr val="black">
                    <a:tint val="75000"/>
                  </a:prstClr>
                </a:solidFill>
                <a:latin typeface="Calibri" panose="020F0502020204030204"/>
              </a:rPr>
              <a:pPr defTabSz="457200"/>
              <a:t>10/18/2022</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4294967295"/>
          </p:nvPr>
        </p:nvSpPr>
        <p:spPr>
          <a:xfrm>
            <a:off x="0" y="6356350"/>
            <a:ext cx="3086100" cy="365125"/>
          </a:xfrm>
          <a:prstGeom prst="rect">
            <a:avLst/>
          </a:prstGeom>
        </p:spPr>
        <p:txBody>
          <a:bodyPr/>
          <a:lstStyle/>
          <a:p>
            <a:pPr defTabSz="457200"/>
            <a:r>
              <a:rPr lang="en-US">
                <a:solidFill>
                  <a:prstClr val="black">
                    <a:tint val="75000"/>
                  </a:prstClr>
                </a:solidFill>
                <a:latin typeface="Calibri" panose="020F0502020204030204"/>
              </a:rPr>
              <a:t>IST346: Info Tech Management &amp; Administration</a:t>
            </a:r>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1164313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Services on the Internet</a:t>
            </a:r>
          </a:p>
        </p:txBody>
      </p:sp>
      <p:sp>
        <p:nvSpPr>
          <p:cNvPr id="3" name="Content Placeholder 2"/>
          <p:cNvSpPr>
            <a:spLocks noGrp="1"/>
          </p:cNvSpPr>
          <p:nvPr>
            <p:ph type="body" sz="quarter" idx="18"/>
          </p:nvPr>
        </p:nvSpPr>
        <p:spPr/>
        <p:txBody>
          <a:bodyPr/>
          <a:lstStyle/>
          <a:p>
            <a:r>
              <a:rPr lang="en-US" b="1" dirty="0"/>
              <a:t>Cloud computing </a:t>
            </a:r>
            <a:r>
              <a:rPr lang="en-US" dirty="0"/>
              <a:t>is an extension of the service model to the ubiquities of the internet.</a:t>
            </a:r>
            <a:br>
              <a:rPr lang="en-US" dirty="0"/>
            </a:br>
            <a:r>
              <a:rPr lang="en-US" dirty="0"/>
              <a:t>Don’t want to deal with datacenters or servers? </a:t>
            </a:r>
            <a:br>
              <a:rPr lang="en-US" dirty="0"/>
            </a:br>
            <a:r>
              <a:rPr lang="en-US" dirty="0"/>
              <a:t>Try </a:t>
            </a:r>
            <a:r>
              <a:rPr lang="en-US" b="1" dirty="0"/>
              <a:t>Infrastructure as a Service!</a:t>
            </a:r>
            <a:endParaRPr lang="en-US" dirty="0"/>
          </a:p>
          <a:p>
            <a:r>
              <a:rPr lang="en-US" dirty="0"/>
              <a:t>Don’t want to bother with the infrastructure and the components required by your service? </a:t>
            </a:r>
            <a:br>
              <a:rPr lang="en-US" dirty="0"/>
            </a:br>
            <a:r>
              <a:rPr lang="en-US" dirty="0"/>
              <a:t>Try </a:t>
            </a:r>
            <a:r>
              <a:rPr lang="en-US" b="1" dirty="0"/>
              <a:t>Platform as a Service!</a:t>
            </a:r>
            <a:endParaRPr lang="en-US" dirty="0"/>
          </a:p>
          <a:p>
            <a:r>
              <a:rPr lang="en-US" dirty="0"/>
              <a:t>Heck, don’t want to bother with any of it?</a:t>
            </a:r>
            <a:br>
              <a:rPr lang="en-US" dirty="0"/>
            </a:br>
            <a:r>
              <a:rPr lang="en-US" dirty="0"/>
              <a:t>Then </a:t>
            </a:r>
            <a:r>
              <a:rPr lang="en-US" b="1" dirty="0"/>
              <a:t>Software as a Service</a:t>
            </a:r>
            <a:r>
              <a:rPr lang="en-US" dirty="0"/>
              <a:t> is for you!</a:t>
            </a:r>
          </a:p>
        </p:txBody>
      </p:sp>
      <p:sp>
        <p:nvSpPr>
          <p:cNvPr id="4" name="Text Placeholder 3">
            <a:extLst>
              <a:ext uri="{FF2B5EF4-FFF2-40B4-BE49-F238E27FC236}">
                <a16:creationId xmlns:a16="http://schemas.microsoft.com/office/drawing/2014/main" id="{7CCC3016-77B4-4350-BF46-70EEA7D7C8C9}"/>
              </a:ext>
            </a:extLst>
          </p:cNvPr>
          <p:cNvSpPr>
            <a:spLocks noGrp="1"/>
          </p:cNvSpPr>
          <p:nvPr>
            <p:ph type="body" sz="quarter" idx="19"/>
          </p:nvPr>
        </p:nvSpPr>
        <p:spPr/>
        <p:txBody>
          <a:bodyPr/>
          <a:lstStyle/>
          <a:p>
            <a:endParaRPr lang="en-US" dirty="0"/>
          </a:p>
        </p:txBody>
      </p:sp>
    </p:spTree>
    <p:extLst>
      <p:ext uri="{BB962C8B-B14F-4D97-AF65-F5344CB8AC3E}">
        <p14:creationId xmlns:p14="http://schemas.microsoft.com/office/powerpoint/2010/main" val="1516130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defTabSz="457200"/>
            <a:fld id="{DF6669D1-DB19-4C99-869C-C84252016461}" type="slidenum">
              <a:rPr lang="en-US">
                <a:solidFill>
                  <a:prstClr val="black">
                    <a:tint val="75000"/>
                  </a:prstClr>
                </a:solidFill>
                <a:latin typeface="Calibri" panose="020F0502020204030204"/>
              </a:rPr>
              <a:pPr defTabSz="457200"/>
              <a:t>14</a:t>
            </a:fld>
            <a:endParaRPr lang="en-US" dirty="0">
              <a:solidFill>
                <a:prstClr val="black">
                  <a:tint val="75000"/>
                </a:prstClr>
              </a:solidFill>
              <a:latin typeface="Calibri" panose="020F0502020204030204"/>
            </a:endParaRPr>
          </a:p>
        </p:txBody>
      </p:sp>
      <p:sp>
        <p:nvSpPr>
          <p:cNvPr id="6" name="Title 5"/>
          <p:cNvSpPr>
            <a:spLocks noGrp="1"/>
          </p:cNvSpPr>
          <p:nvPr>
            <p:ph type="title"/>
          </p:nvPr>
        </p:nvSpPr>
        <p:spPr/>
        <p:txBody>
          <a:bodyPr/>
          <a:lstStyle/>
          <a:p>
            <a:r>
              <a:rPr lang="en-US" dirty="0"/>
              <a:t>Infrastructure as a Service (IAAS)</a:t>
            </a:r>
          </a:p>
        </p:txBody>
      </p:sp>
      <p:sp>
        <p:nvSpPr>
          <p:cNvPr id="2" name="Content Placeholder 1"/>
          <p:cNvSpPr>
            <a:spLocks noGrp="1"/>
          </p:cNvSpPr>
          <p:nvPr>
            <p:ph type="body" sz="quarter" idx="18"/>
          </p:nvPr>
        </p:nvSpPr>
        <p:spPr/>
        <p:txBody>
          <a:bodyPr>
            <a:normAutofit fontScale="77500" lnSpcReduction="20000"/>
          </a:bodyPr>
          <a:lstStyle/>
          <a:p>
            <a:r>
              <a:rPr lang="en-US" dirty="0"/>
              <a:t>The most basic cloud-service model</a:t>
            </a:r>
          </a:p>
          <a:p>
            <a:r>
              <a:rPr lang="en-US" dirty="0"/>
              <a:t>Provides you with virtual infrastructure, for example servers and data storage space. </a:t>
            </a:r>
          </a:p>
          <a:p>
            <a:r>
              <a:rPr lang="en-US" dirty="0"/>
              <a:t>Virtualization plays a major role in this mode, by allowing IaaS-cloud providers to supply resources on-demand extracting them from their large pools installed in data centers.</a:t>
            </a:r>
          </a:p>
          <a:p>
            <a:r>
              <a:rPr lang="en-US" dirty="0"/>
              <a:t>High level of flexibility, but requires greater IT skillsets.</a:t>
            </a:r>
          </a:p>
          <a:p>
            <a:r>
              <a:rPr lang="en-US" b="1" dirty="0"/>
              <a:t>Sales Pitch: </a:t>
            </a:r>
            <a:r>
              <a:rPr lang="en-US" dirty="0"/>
              <a:t>“Let us handle your hardware (as virtual machines). You handle the rest”</a:t>
            </a:r>
          </a:p>
          <a:p>
            <a:r>
              <a:rPr lang="en-US" b="1" dirty="0"/>
              <a:t>Examples: </a:t>
            </a:r>
            <a:r>
              <a:rPr lang="en-US" dirty="0"/>
              <a:t>Amazon EC2, Azure, Alibaba</a:t>
            </a:r>
          </a:p>
          <a:p>
            <a:endParaRPr lang="en-US" dirty="0"/>
          </a:p>
          <a:p>
            <a:endParaRPr lang="en-US" dirty="0"/>
          </a:p>
        </p:txBody>
      </p:sp>
      <p:sp>
        <p:nvSpPr>
          <p:cNvPr id="7" name="Text Placeholder 6">
            <a:extLst>
              <a:ext uri="{FF2B5EF4-FFF2-40B4-BE49-F238E27FC236}">
                <a16:creationId xmlns:a16="http://schemas.microsoft.com/office/drawing/2014/main" id="{35D226F1-4057-4039-8B9B-61683E22736C}"/>
              </a:ext>
            </a:extLst>
          </p:cNvPr>
          <p:cNvSpPr>
            <a:spLocks noGrp="1"/>
          </p:cNvSpPr>
          <p:nvPr>
            <p:ph type="body" sz="quarter" idx="19"/>
          </p:nvPr>
        </p:nvSpPr>
        <p:spPr/>
        <p:txBody>
          <a:bodyPr/>
          <a:lstStyle/>
          <a:p>
            <a:endParaRPr lang="en-US"/>
          </a:p>
        </p:txBody>
      </p:sp>
      <p:sp>
        <p:nvSpPr>
          <p:cNvPr id="3" name="Date Placeholder 2"/>
          <p:cNvSpPr>
            <a:spLocks noGrp="1"/>
          </p:cNvSpPr>
          <p:nvPr>
            <p:ph type="dt" sz="half" idx="4294967295"/>
          </p:nvPr>
        </p:nvSpPr>
        <p:spPr>
          <a:xfrm>
            <a:off x="0" y="6356350"/>
            <a:ext cx="2743200" cy="365125"/>
          </a:xfrm>
          <a:prstGeom prst="rect">
            <a:avLst/>
          </a:prstGeom>
        </p:spPr>
        <p:txBody>
          <a:bodyPr/>
          <a:lstStyle/>
          <a:p>
            <a:pPr defTabSz="457200"/>
            <a:fld id="{C96E72D8-1BAE-4F1C-9882-E5E0341D8DD6}" type="datetime1">
              <a:rPr lang="en-US">
                <a:solidFill>
                  <a:prstClr val="black">
                    <a:tint val="75000"/>
                  </a:prstClr>
                </a:solidFill>
                <a:latin typeface="Calibri" panose="020F0502020204030204"/>
              </a:rPr>
              <a:pPr defTabSz="457200"/>
              <a:t>10/18/2022</a:t>
            </a:fld>
            <a:endParaRPr lang="en-US" dirty="0">
              <a:solidFill>
                <a:prstClr val="black">
                  <a:tint val="75000"/>
                </a:prstClr>
              </a:solidFill>
              <a:latin typeface="Calibri" panose="020F0502020204030204"/>
            </a:endParaRPr>
          </a:p>
        </p:txBody>
      </p:sp>
      <p:sp>
        <p:nvSpPr>
          <p:cNvPr id="4" name="Footer Placeholder 3"/>
          <p:cNvSpPr>
            <a:spLocks noGrp="1"/>
          </p:cNvSpPr>
          <p:nvPr>
            <p:ph type="ftr" sz="quarter" idx="4294967295"/>
          </p:nvPr>
        </p:nvSpPr>
        <p:spPr>
          <a:xfrm>
            <a:off x="0" y="6356350"/>
            <a:ext cx="4114800" cy="365125"/>
          </a:xfrm>
          <a:prstGeom prst="rect">
            <a:avLst/>
          </a:prstGeom>
        </p:spPr>
        <p:txBody>
          <a:bodyPr/>
          <a:lstStyle/>
          <a:p>
            <a:pPr defTabSz="457200"/>
            <a:r>
              <a:rPr lang="en-US">
                <a:solidFill>
                  <a:prstClr val="black">
                    <a:tint val="75000"/>
                  </a:prstClr>
                </a:solidFill>
                <a:latin typeface="Calibri" panose="020F0502020204030204"/>
              </a:rPr>
              <a:t>IST346: Info Tech Management &amp; Administration</a:t>
            </a:r>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7632418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defTabSz="457200"/>
            <a:fld id="{DF6669D1-DB19-4C99-869C-C84252016461}" type="slidenum">
              <a:rPr lang="en-US">
                <a:solidFill>
                  <a:prstClr val="black">
                    <a:tint val="75000"/>
                  </a:prstClr>
                </a:solidFill>
                <a:latin typeface="Calibri" panose="020F0502020204030204"/>
              </a:rPr>
              <a:pPr defTabSz="457200"/>
              <a:t>15</a:t>
            </a:fld>
            <a:endParaRPr lang="en-US" dirty="0">
              <a:solidFill>
                <a:prstClr val="black">
                  <a:tint val="75000"/>
                </a:prstClr>
              </a:solidFill>
              <a:latin typeface="Calibri" panose="020F0502020204030204"/>
            </a:endParaRPr>
          </a:p>
        </p:txBody>
      </p:sp>
      <p:sp>
        <p:nvSpPr>
          <p:cNvPr id="6" name="Title 5"/>
          <p:cNvSpPr>
            <a:spLocks noGrp="1"/>
          </p:cNvSpPr>
          <p:nvPr>
            <p:ph type="title"/>
          </p:nvPr>
        </p:nvSpPr>
        <p:spPr/>
        <p:txBody>
          <a:bodyPr/>
          <a:lstStyle/>
          <a:p>
            <a:r>
              <a:rPr lang="en-US" dirty="0"/>
              <a:t>Platform as a Service (PAAS)</a:t>
            </a:r>
          </a:p>
        </p:txBody>
      </p:sp>
      <p:sp>
        <p:nvSpPr>
          <p:cNvPr id="2" name="Content Placeholder 1"/>
          <p:cNvSpPr>
            <a:spLocks noGrp="1"/>
          </p:cNvSpPr>
          <p:nvPr>
            <p:ph type="body" sz="quarter" idx="18"/>
          </p:nvPr>
        </p:nvSpPr>
        <p:spPr/>
        <p:txBody>
          <a:bodyPr>
            <a:normAutofit fontScale="70000" lnSpcReduction="20000"/>
          </a:bodyPr>
          <a:lstStyle/>
          <a:p>
            <a:r>
              <a:rPr lang="en-US" dirty="0"/>
              <a:t>Cloud providers deliver you the development environment for services where the user can develop and run in-house built applications. </a:t>
            </a:r>
          </a:p>
          <a:p>
            <a:r>
              <a:rPr lang="en-US" dirty="0"/>
              <a:t>These services might include an operating system, a programming language execution environment, databases and web servers.</a:t>
            </a:r>
          </a:p>
          <a:p>
            <a:r>
              <a:rPr lang="en-US" dirty="0"/>
              <a:t>Still offers shops flexibility to develop and customize their applications, but requires less of a skillset than IAAS as they no longer need to know how to setup and manage the infrastructure and Operating Systems.</a:t>
            </a:r>
          </a:p>
          <a:p>
            <a:r>
              <a:rPr lang="en-US" dirty="0"/>
              <a:t>Containers in the cloud are an example of PaaS</a:t>
            </a:r>
          </a:p>
          <a:p>
            <a:r>
              <a:rPr lang="en-US" dirty="0"/>
              <a:t>Server Process is still running even when no work being done.</a:t>
            </a:r>
          </a:p>
          <a:p>
            <a:r>
              <a:rPr lang="en-US" b="1" dirty="0"/>
              <a:t>Sales Pitch: </a:t>
            </a:r>
            <a:r>
              <a:rPr lang="en-US" dirty="0"/>
              <a:t>“We give you a setup so you can install or build your own app. No need to worry about the system administration.”</a:t>
            </a:r>
          </a:p>
          <a:p>
            <a:r>
              <a:rPr lang="en-US" b="1" dirty="0"/>
              <a:t>Examples: </a:t>
            </a:r>
            <a:r>
              <a:rPr lang="en-US" dirty="0"/>
              <a:t>Google App Engine, Heroku, Microsoft Azure App Service</a:t>
            </a:r>
          </a:p>
          <a:p>
            <a:endParaRPr lang="en-US" dirty="0"/>
          </a:p>
        </p:txBody>
      </p:sp>
      <p:sp>
        <p:nvSpPr>
          <p:cNvPr id="7" name="Text Placeholder 6">
            <a:extLst>
              <a:ext uri="{FF2B5EF4-FFF2-40B4-BE49-F238E27FC236}">
                <a16:creationId xmlns:a16="http://schemas.microsoft.com/office/drawing/2014/main" id="{02A62350-4340-4493-9718-3B20D5BB9F46}"/>
              </a:ext>
            </a:extLst>
          </p:cNvPr>
          <p:cNvSpPr>
            <a:spLocks noGrp="1"/>
          </p:cNvSpPr>
          <p:nvPr>
            <p:ph type="body" sz="quarter" idx="19"/>
          </p:nvPr>
        </p:nvSpPr>
        <p:spPr/>
        <p:txBody>
          <a:bodyPr/>
          <a:lstStyle/>
          <a:p>
            <a:endParaRPr lang="en-US"/>
          </a:p>
        </p:txBody>
      </p:sp>
      <p:sp>
        <p:nvSpPr>
          <p:cNvPr id="3" name="Date Placeholder 2"/>
          <p:cNvSpPr>
            <a:spLocks noGrp="1"/>
          </p:cNvSpPr>
          <p:nvPr>
            <p:ph type="dt" sz="half" idx="4294967295"/>
          </p:nvPr>
        </p:nvSpPr>
        <p:spPr>
          <a:xfrm>
            <a:off x="0" y="6356350"/>
            <a:ext cx="2743200" cy="365125"/>
          </a:xfrm>
          <a:prstGeom prst="rect">
            <a:avLst/>
          </a:prstGeom>
        </p:spPr>
        <p:txBody>
          <a:bodyPr/>
          <a:lstStyle/>
          <a:p>
            <a:pPr defTabSz="457200"/>
            <a:fld id="{C96E72D8-1BAE-4F1C-9882-E5E0341D8DD6}" type="datetime1">
              <a:rPr lang="en-US">
                <a:solidFill>
                  <a:prstClr val="black">
                    <a:tint val="75000"/>
                  </a:prstClr>
                </a:solidFill>
                <a:latin typeface="Calibri" panose="020F0502020204030204"/>
              </a:rPr>
              <a:pPr defTabSz="457200"/>
              <a:t>10/18/2022</a:t>
            </a:fld>
            <a:endParaRPr lang="en-US" dirty="0">
              <a:solidFill>
                <a:prstClr val="black">
                  <a:tint val="75000"/>
                </a:prstClr>
              </a:solidFill>
              <a:latin typeface="Calibri" panose="020F0502020204030204"/>
            </a:endParaRPr>
          </a:p>
        </p:txBody>
      </p:sp>
      <p:sp>
        <p:nvSpPr>
          <p:cNvPr id="4" name="Footer Placeholder 3"/>
          <p:cNvSpPr>
            <a:spLocks noGrp="1"/>
          </p:cNvSpPr>
          <p:nvPr>
            <p:ph type="ftr" sz="quarter" idx="4294967295"/>
          </p:nvPr>
        </p:nvSpPr>
        <p:spPr>
          <a:xfrm>
            <a:off x="0" y="6356350"/>
            <a:ext cx="4114800" cy="365125"/>
          </a:xfrm>
          <a:prstGeom prst="rect">
            <a:avLst/>
          </a:prstGeom>
        </p:spPr>
        <p:txBody>
          <a:bodyPr/>
          <a:lstStyle/>
          <a:p>
            <a:pPr defTabSz="457200"/>
            <a:r>
              <a:rPr lang="en-US">
                <a:solidFill>
                  <a:prstClr val="black">
                    <a:tint val="75000"/>
                  </a:prstClr>
                </a:solidFill>
                <a:latin typeface="Calibri" panose="020F0502020204030204"/>
              </a:rPr>
              <a:t>IST346: Info Tech Management &amp; Administration</a:t>
            </a:r>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302579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defTabSz="457200"/>
            <a:fld id="{DF6669D1-DB19-4C99-869C-C84252016461}" type="slidenum">
              <a:rPr lang="en-US">
                <a:solidFill>
                  <a:prstClr val="black">
                    <a:tint val="75000"/>
                  </a:prstClr>
                </a:solidFill>
                <a:latin typeface="Calibri" panose="020F0502020204030204"/>
              </a:rPr>
              <a:pPr defTabSz="457200"/>
              <a:t>16</a:t>
            </a:fld>
            <a:endParaRPr lang="en-US" dirty="0">
              <a:solidFill>
                <a:prstClr val="black">
                  <a:tint val="75000"/>
                </a:prstClr>
              </a:solidFill>
              <a:latin typeface="Calibri" panose="020F0502020204030204"/>
            </a:endParaRPr>
          </a:p>
        </p:txBody>
      </p:sp>
      <p:sp>
        <p:nvSpPr>
          <p:cNvPr id="6" name="Title 5"/>
          <p:cNvSpPr>
            <a:spLocks noGrp="1"/>
          </p:cNvSpPr>
          <p:nvPr>
            <p:ph type="title"/>
          </p:nvPr>
        </p:nvSpPr>
        <p:spPr/>
        <p:txBody>
          <a:bodyPr/>
          <a:lstStyle/>
          <a:p>
            <a:r>
              <a:rPr lang="en-US" dirty="0"/>
              <a:t>Software as a Service (SAAS)</a:t>
            </a:r>
          </a:p>
        </p:txBody>
      </p:sp>
      <p:sp>
        <p:nvSpPr>
          <p:cNvPr id="2" name="Content Placeholder 1"/>
          <p:cNvSpPr>
            <a:spLocks noGrp="1"/>
          </p:cNvSpPr>
          <p:nvPr>
            <p:ph type="body" sz="quarter" idx="18"/>
          </p:nvPr>
        </p:nvSpPr>
        <p:spPr/>
        <p:txBody>
          <a:bodyPr>
            <a:normAutofit fontScale="77500" lnSpcReduction="20000"/>
          </a:bodyPr>
          <a:lstStyle/>
          <a:p>
            <a:r>
              <a:rPr lang="en-US" dirty="0"/>
              <a:t>Provides you with access to already developed applications that are running in the cloud.</a:t>
            </a:r>
          </a:p>
          <a:p>
            <a:r>
              <a:rPr lang="en-US" dirty="0"/>
              <a:t>The access is achieved by cloud clients and the cloud users do not manage the infrastructure where the application resides, eliminating with this the way the need to install and run the application on the cloud user’s own computers.</a:t>
            </a:r>
          </a:p>
          <a:p>
            <a:r>
              <a:rPr lang="en-US" dirty="0"/>
              <a:t>This is method requires the least amount of IT skillsets in house, but also reduces or eliminates flexibility and control over how the service should function.</a:t>
            </a:r>
          </a:p>
          <a:p>
            <a:r>
              <a:rPr lang="en-US" b="1" dirty="0"/>
              <a:t>Sales Pitch:</a:t>
            </a:r>
            <a:r>
              <a:rPr lang="en-US" dirty="0"/>
              <a:t> “We give you the apps, all you need to do is your job!”</a:t>
            </a:r>
            <a:endParaRPr lang="en-US" b="1" dirty="0"/>
          </a:p>
          <a:p>
            <a:r>
              <a:rPr lang="en-US" b="1" dirty="0"/>
              <a:t>Examples: </a:t>
            </a:r>
            <a:r>
              <a:rPr lang="en-US" dirty="0"/>
              <a:t>Salesforce.com, Office 365, Google Apps, </a:t>
            </a:r>
            <a:r>
              <a:rPr lang="en-US" dirty="0" err="1"/>
              <a:t>Quickbooks</a:t>
            </a:r>
            <a:r>
              <a:rPr lang="en-US" dirty="0"/>
              <a:t> Pro online, Draw.io</a:t>
            </a:r>
          </a:p>
          <a:p>
            <a:endParaRPr lang="en-US" dirty="0"/>
          </a:p>
        </p:txBody>
      </p:sp>
      <p:sp>
        <p:nvSpPr>
          <p:cNvPr id="7" name="Text Placeholder 6">
            <a:extLst>
              <a:ext uri="{FF2B5EF4-FFF2-40B4-BE49-F238E27FC236}">
                <a16:creationId xmlns:a16="http://schemas.microsoft.com/office/drawing/2014/main" id="{528C3BA4-BAC6-46E7-B827-1566C2C8E80D}"/>
              </a:ext>
            </a:extLst>
          </p:cNvPr>
          <p:cNvSpPr>
            <a:spLocks noGrp="1"/>
          </p:cNvSpPr>
          <p:nvPr>
            <p:ph type="body" sz="quarter" idx="19"/>
          </p:nvPr>
        </p:nvSpPr>
        <p:spPr/>
        <p:txBody>
          <a:bodyPr/>
          <a:lstStyle/>
          <a:p>
            <a:endParaRPr lang="en-US"/>
          </a:p>
        </p:txBody>
      </p:sp>
      <p:sp>
        <p:nvSpPr>
          <p:cNvPr id="3" name="Date Placeholder 2"/>
          <p:cNvSpPr>
            <a:spLocks noGrp="1"/>
          </p:cNvSpPr>
          <p:nvPr>
            <p:ph type="dt" sz="half" idx="4294967295"/>
          </p:nvPr>
        </p:nvSpPr>
        <p:spPr>
          <a:xfrm>
            <a:off x="0" y="6356350"/>
            <a:ext cx="2743200" cy="365125"/>
          </a:xfrm>
          <a:prstGeom prst="rect">
            <a:avLst/>
          </a:prstGeom>
        </p:spPr>
        <p:txBody>
          <a:bodyPr/>
          <a:lstStyle/>
          <a:p>
            <a:pPr defTabSz="457200"/>
            <a:fld id="{C96E72D8-1BAE-4F1C-9882-E5E0341D8DD6}" type="datetime1">
              <a:rPr lang="en-US">
                <a:solidFill>
                  <a:prstClr val="black">
                    <a:tint val="75000"/>
                  </a:prstClr>
                </a:solidFill>
                <a:latin typeface="Calibri" panose="020F0502020204030204"/>
              </a:rPr>
              <a:pPr defTabSz="457200"/>
              <a:t>10/18/2022</a:t>
            </a:fld>
            <a:endParaRPr lang="en-US" dirty="0">
              <a:solidFill>
                <a:prstClr val="black">
                  <a:tint val="75000"/>
                </a:prstClr>
              </a:solidFill>
              <a:latin typeface="Calibri" panose="020F0502020204030204"/>
            </a:endParaRPr>
          </a:p>
        </p:txBody>
      </p:sp>
      <p:sp>
        <p:nvSpPr>
          <p:cNvPr id="4" name="Footer Placeholder 3"/>
          <p:cNvSpPr>
            <a:spLocks noGrp="1"/>
          </p:cNvSpPr>
          <p:nvPr>
            <p:ph type="ftr" sz="quarter" idx="4294967295"/>
          </p:nvPr>
        </p:nvSpPr>
        <p:spPr>
          <a:xfrm>
            <a:off x="0" y="6356350"/>
            <a:ext cx="4114800" cy="365125"/>
          </a:xfrm>
          <a:prstGeom prst="rect">
            <a:avLst/>
          </a:prstGeom>
        </p:spPr>
        <p:txBody>
          <a:bodyPr/>
          <a:lstStyle/>
          <a:p>
            <a:pPr defTabSz="457200"/>
            <a:r>
              <a:rPr lang="en-US">
                <a:solidFill>
                  <a:prstClr val="black">
                    <a:tint val="75000"/>
                  </a:prstClr>
                </a:solidFill>
                <a:latin typeface="Calibri" panose="020F0502020204030204"/>
              </a:rPr>
              <a:t>IST346: Info Tech Management &amp; Administration</a:t>
            </a:r>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3146311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10896018" y="6332717"/>
            <a:ext cx="838782" cy="365125"/>
          </a:xfrm>
        </p:spPr>
        <p:txBody>
          <a:bodyPr/>
          <a:lstStyle/>
          <a:p>
            <a:fld id="{DF6669D1-DB19-4C99-869C-C84252016461}" type="slidenum">
              <a:rPr lang="en-US"/>
              <a:pPr/>
              <a:t>17</a:t>
            </a:fld>
            <a:endParaRPr lang="en-US" dirty="0"/>
          </a:p>
        </p:txBody>
      </p:sp>
      <p:sp>
        <p:nvSpPr>
          <p:cNvPr id="6" name="Title 5"/>
          <p:cNvSpPr>
            <a:spLocks noGrp="1"/>
          </p:cNvSpPr>
          <p:nvPr>
            <p:ph type="title"/>
          </p:nvPr>
        </p:nvSpPr>
        <p:spPr>
          <a:xfrm>
            <a:off x="457200" y="253938"/>
            <a:ext cx="11277600" cy="632988"/>
          </a:xfrm>
        </p:spPr>
        <p:txBody>
          <a:bodyPr/>
          <a:lstStyle/>
          <a:p>
            <a:r>
              <a:rPr lang="en-US" dirty="0"/>
              <a:t>Cloud Service Models Comparison</a:t>
            </a:r>
          </a:p>
        </p:txBody>
      </p:sp>
      <p:sp>
        <p:nvSpPr>
          <p:cNvPr id="11" name="Text Placeholder 10">
            <a:extLst>
              <a:ext uri="{FF2B5EF4-FFF2-40B4-BE49-F238E27FC236}">
                <a16:creationId xmlns:a16="http://schemas.microsoft.com/office/drawing/2014/main" id="{D03A7414-D490-4054-B233-C4D37BA76881}"/>
              </a:ext>
            </a:extLst>
          </p:cNvPr>
          <p:cNvSpPr>
            <a:spLocks noGrp="1"/>
          </p:cNvSpPr>
          <p:nvPr>
            <p:ph type="body" sz="quarter" idx="18"/>
          </p:nvPr>
        </p:nvSpPr>
        <p:spPr/>
        <p:txBody>
          <a:bodyPr/>
          <a:lstStyle/>
          <a:p>
            <a:endParaRPr lang="en-US" dirty="0"/>
          </a:p>
        </p:txBody>
      </p:sp>
      <p:sp>
        <p:nvSpPr>
          <p:cNvPr id="12" name="Text Placeholder 11">
            <a:extLst>
              <a:ext uri="{FF2B5EF4-FFF2-40B4-BE49-F238E27FC236}">
                <a16:creationId xmlns:a16="http://schemas.microsoft.com/office/drawing/2014/main" id="{4CA8F59C-C009-41D4-A7A1-D550B12DA178}"/>
              </a:ext>
            </a:extLst>
          </p:cNvPr>
          <p:cNvSpPr>
            <a:spLocks noGrp="1"/>
          </p:cNvSpPr>
          <p:nvPr>
            <p:ph type="body" sz="quarter" idx="19"/>
          </p:nvPr>
        </p:nvSpPr>
        <p:spPr/>
        <p:txBody>
          <a:bodyPr/>
          <a:lstStyle/>
          <a:p>
            <a:endParaRPr lang="en-US"/>
          </a:p>
        </p:txBody>
      </p:sp>
      <p:sp>
        <p:nvSpPr>
          <p:cNvPr id="3" name="Date Placeholder 2"/>
          <p:cNvSpPr>
            <a:spLocks noGrp="1"/>
          </p:cNvSpPr>
          <p:nvPr>
            <p:ph type="dt" sz="half" idx="4294967295"/>
          </p:nvPr>
        </p:nvSpPr>
        <p:spPr>
          <a:xfrm>
            <a:off x="0" y="6356350"/>
            <a:ext cx="2743200" cy="365125"/>
          </a:xfrm>
          <a:prstGeom prst="rect">
            <a:avLst/>
          </a:prstGeom>
        </p:spPr>
        <p:txBody>
          <a:bodyPr/>
          <a:lstStyle/>
          <a:p>
            <a:pPr defTabSz="457200"/>
            <a:fld id="{C96E72D8-1BAE-4F1C-9882-E5E0341D8DD6}" type="datetime1">
              <a:rPr lang="en-US">
                <a:solidFill>
                  <a:prstClr val="black">
                    <a:tint val="75000"/>
                  </a:prstClr>
                </a:solidFill>
                <a:latin typeface="Calibri" panose="020F0502020204030204"/>
              </a:rPr>
              <a:pPr defTabSz="457200"/>
              <a:t>10/18/2022</a:t>
            </a:fld>
            <a:endParaRPr lang="en-US" dirty="0">
              <a:solidFill>
                <a:prstClr val="black">
                  <a:tint val="75000"/>
                </a:prstClr>
              </a:solidFill>
              <a:latin typeface="Calibri" panose="020F0502020204030204"/>
            </a:endParaRPr>
          </a:p>
        </p:txBody>
      </p:sp>
      <p:sp>
        <p:nvSpPr>
          <p:cNvPr id="4" name="Footer Placeholder 3"/>
          <p:cNvSpPr>
            <a:spLocks noGrp="1"/>
          </p:cNvSpPr>
          <p:nvPr>
            <p:ph type="ftr" sz="quarter" idx="4294967295"/>
          </p:nvPr>
        </p:nvSpPr>
        <p:spPr>
          <a:xfrm>
            <a:off x="0" y="6356350"/>
            <a:ext cx="4114800" cy="365125"/>
          </a:xfrm>
          <a:prstGeom prst="rect">
            <a:avLst/>
          </a:prstGeom>
        </p:spPr>
        <p:txBody>
          <a:bodyPr/>
          <a:lstStyle/>
          <a:p>
            <a:pPr defTabSz="457200"/>
            <a:r>
              <a:rPr lang="en-US">
                <a:solidFill>
                  <a:prstClr val="black">
                    <a:tint val="75000"/>
                  </a:prstClr>
                </a:solidFill>
                <a:latin typeface="Calibri" panose="020F0502020204030204"/>
              </a:rPr>
              <a:t>IST346: Info Tech Management &amp; Administration</a:t>
            </a:r>
            <a:endParaRPr lang="en-US" dirty="0">
              <a:solidFill>
                <a:prstClr val="black">
                  <a:tint val="75000"/>
                </a:prstClr>
              </a:solidFill>
              <a:latin typeface="Calibri" panose="020F0502020204030204"/>
            </a:endParaRPr>
          </a:p>
        </p:txBody>
      </p:sp>
      <p:pic>
        <p:nvPicPr>
          <p:cNvPr id="1026" name="Picture 2" descr="AWS Cloud Services and Deployment Models | Virtasant">
            <a:extLst>
              <a:ext uri="{FF2B5EF4-FFF2-40B4-BE49-F238E27FC236}">
                <a16:creationId xmlns:a16="http://schemas.microsoft.com/office/drawing/2014/main" id="{7228BF44-98D7-442F-ADAB-1B68AAD9E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C6E4-1650-4AFE-9C7D-F0CF1539B3BD}"/>
              </a:ext>
            </a:extLst>
          </p:cNvPr>
          <p:cNvSpPr>
            <a:spLocks noGrp="1"/>
          </p:cNvSpPr>
          <p:nvPr>
            <p:ph type="title"/>
          </p:nvPr>
        </p:nvSpPr>
        <p:spPr/>
        <p:txBody>
          <a:bodyPr/>
          <a:lstStyle/>
          <a:p>
            <a:r>
              <a:rPr lang="en-US" dirty="0"/>
              <a:t>Functions as a Service / Serverless computing.</a:t>
            </a:r>
            <a:br>
              <a:rPr lang="en-US" dirty="0"/>
            </a:br>
            <a:endParaRPr lang="en-US" dirty="0"/>
          </a:p>
        </p:txBody>
      </p:sp>
      <p:sp>
        <p:nvSpPr>
          <p:cNvPr id="3" name="Content Placeholder 2">
            <a:extLst>
              <a:ext uri="{FF2B5EF4-FFF2-40B4-BE49-F238E27FC236}">
                <a16:creationId xmlns:a16="http://schemas.microsoft.com/office/drawing/2014/main" id="{65DD63AD-7344-468C-B035-19189D497F28}"/>
              </a:ext>
            </a:extLst>
          </p:cNvPr>
          <p:cNvSpPr>
            <a:spLocks noGrp="1"/>
          </p:cNvSpPr>
          <p:nvPr>
            <p:ph type="body" sz="quarter" idx="18"/>
          </p:nvPr>
        </p:nvSpPr>
        <p:spPr/>
        <p:txBody>
          <a:bodyPr/>
          <a:lstStyle/>
          <a:p>
            <a:pPr lvl="1"/>
            <a:r>
              <a:rPr lang="en-US" dirty="0"/>
              <a:t>Run your code in the cloud without the worry of managing IaaS or even PaaS / Containers</a:t>
            </a:r>
          </a:p>
          <a:p>
            <a:pPr lvl="1"/>
            <a:r>
              <a:rPr lang="en-US" dirty="0"/>
              <a:t>Ideal for microservices architectures</a:t>
            </a:r>
          </a:p>
          <a:p>
            <a:pPr lvl="1"/>
            <a:r>
              <a:rPr lang="en-US" dirty="0"/>
              <a:t>No Server process running when not doing work, may take longer to get first response. Only pay for execution time.</a:t>
            </a:r>
          </a:p>
          <a:p>
            <a:pPr lvl="1"/>
            <a:r>
              <a:rPr lang="en-US" dirty="0"/>
              <a:t>Alexa Skills, ETL processes</a:t>
            </a:r>
          </a:p>
          <a:p>
            <a:pPr lvl="1"/>
            <a:r>
              <a:rPr lang="en-US" b="1" dirty="0"/>
              <a:t>Examples:</a:t>
            </a:r>
            <a:r>
              <a:rPr lang="en-US" dirty="0"/>
              <a:t> AWS Lambda, </a:t>
            </a:r>
            <a:r>
              <a:rPr lang="en-US" dirty="0" err="1"/>
              <a:t>OpenFaaS</a:t>
            </a:r>
            <a:r>
              <a:rPr lang="en-US" dirty="0"/>
              <a:t>, Google Cloud Functions</a:t>
            </a:r>
          </a:p>
        </p:txBody>
      </p:sp>
      <p:sp>
        <p:nvSpPr>
          <p:cNvPr id="4" name="Text Placeholder 3">
            <a:extLst>
              <a:ext uri="{FF2B5EF4-FFF2-40B4-BE49-F238E27FC236}">
                <a16:creationId xmlns:a16="http://schemas.microsoft.com/office/drawing/2014/main" id="{53455DBD-4AF4-4DD1-B768-7CB8C7944269}"/>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41975253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788544-2053-473D-B5FC-CD15B1554B8A}"/>
              </a:ext>
            </a:extLst>
          </p:cNvPr>
          <p:cNvSpPr>
            <a:spLocks noGrp="1"/>
          </p:cNvSpPr>
          <p:nvPr>
            <p:ph type="sldNum" sz="quarter" idx="10"/>
          </p:nvPr>
        </p:nvSpPr>
        <p:spPr/>
        <p:txBody>
          <a:bodyPr/>
          <a:lstStyle/>
          <a:p>
            <a:fld id="{F343A32A-436A-8143-8894-653E98457856}" type="slidenum">
              <a:rPr lang="en-US" smtClean="0"/>
              <a:pPr/>
              <a:t>19</a:t>
            </a:fld>
            <a:endParaRPr lang="en-US" dirty="0"/>
          </a:p>
        </p:txBody>
      </p:sp>
      <p:sp>
        <p:nvSpPr>
          <p:cNvPr id="3" name="Title 2">
            <a:extLst>
              <a:ext uri="{FF2B5EF4-FFF2-40B4-BE49-F238E27FC236}">
                <a16:creationId xmlns:a16="http://schemas.microsoft.com/office/drawing/2014/main" id="{1576A0D8-CCCF-4C87-9978-1EBD590032CE}"/>
              </a:ext>
            </a:extLst>
          </p:cNvPr>
          <p:cNvSpPr>
            <a:spLocks noGrp="1"/>
          </p:cNvSpPr>
          <p:nvPr>
            <p:ph type="title"/>
          </p:nvPr>
        </p:nvSpPr>
        <p:spPr/>
        <p:txBody>
          <a:bodyPr/>
          <a:lstStyle/>
          <a:p>
            <a:r>
              <a:rPr lang="en-US" b="1" dirty="0" err="1"/>
              <a:t>DaaS</a:t>
            </a:r>
            <a:r>
              <a:rPr lang="en-US" dirty="0"/>
              <a:t> – Desktop as a Service </a:t>
            </a:r>
            <a:br>
              <a:rPr lang="en-US" dirty="0"/>
            </a:br>
            <a:endParaRPr lang="en-US" dirty="0"/>
          </a:p>
        </p:txBody>
      </p:sp>
      <p:sp>
        <p:nvSpPr>
          <p:cNvPr id="4" name="Text Placeholder 3">
            <a:extLst>
              <a:ext uri="{FF2B5EF4-FFF2-40B4-BE49-F238E27FC236}">
                <a16:creationId xmlns:a16="http://schemas.microsoft.com/office/drawing/2014/main" id="{0A7091D7-E6C4-49E7-8038-1E236287C8F8}"/>
              </a:ext>
            </a:extLst>
          </p:cNvPr>
          <p:cNvSpPr>
            <a:spLocks noGrp="1"/>
          </p:cNvSpPr>
          <p:nvPr>
            <p:ph type="body" sz="quarter" idx="18"/>
          </p:nvPr>
        </p:nvSpPr>
        <p:spPr/>
        <p:txBody>
          <a:bodyPr/>
          <a:lstStyle/>
          <a:p>
            <a:pPr lvl="1"/>
            <a:r>
              <a:rPr lang="en-US" dirty="0"/>
              <a:t>Cloud-based VDI (Virtual desktop infrastructure)</a:t>
            </a:r>
          </a:p>
          <a:p>
            <a:pPr lvl="1"/>
            <a:r>
              <a:rPr lang="en-US" b="0" i="0" dirty="0">
                <a:solidFill>
                  <a:srgbClr val="202122"/>
                </a:solidFill>
                <a:effectLst/>
                <a:latin typeface="Arial" panose="020B0604020202020204" pitchFamily="34" charset="0"/>
              </a:rPr>
              <a:t>The </a:t>
            </a:r>
            <a:r>
              <a:rPr lang="en-US" b="0" i="0" dirty="0" err="1">
                <a:solidFill>
                  <a:srgbClr val="202122"/>
                </a:solidFill>
                <a:effectLst/>
                <a:latin typeface="Arial" panose="020B0604020202020204" pitchFamily="34" charset="0"/>
              </a:rPr>
              <a:t>DaaS</a:t>
            </a:r>
            <a:r>
              <a:rPr lang="en-US" b="0" i="0" dirty="0">
                <a:solidFill>
                  <a:srgbClr val="202122"/>
                </a:solidFill>
                <a:effectLst/>
                <a:latin typeface="Arial" panose="020B0604020202020204" pitchFamily="34" charset="0"/>
              </a:rPr>
              <a:t> provider typically takes full responsibility for hosting and maintaining the computer, storage, and access infrastructure, as well as applications and application software licenses needed to provide the desktop service in return for a fixed monthly fee.</a:t>
            </a:r>
            <a:endParaRPr lang="en-US" dirty="0"/>
          </a:p>
          <a:p>
            <a:pPr lvl="1"/>
            <a:r>
              <a:rPr lang="en-US" b="1" dirty="0"/>
              <a:t>Examples: </a:t>
            </a:r>
            <a:r>
              <a:rPr lang="en-US" dirty="0"/>
              <a:t>Mac-In-Cloud, Azure Virtual Desktop, VMWare Workspaces</a:t>
            </a:r>
          </a:p>
          <a:p>
            <a:endParaRPr lang="en-US" dirty="0"/>
          </a:p>
        </p:txBody>
      </p:sp>
      <p:sp>
        <p:nvSpPr>
          <p:cNvPr id="5" name="Text Placeholder 4">
            <a:extLst>
              <a:ext uri="{FF2B5EF4-FFF2-40B4-BE49-F238E27FC236}">
                <a16:creationId xmlns:a16="http://schemas.microsoft.com/office/drawing/2014/main" id="{0284EA7A-73E3-4F3B-914F-2775D21F1D3C}"/>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7515241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cNvSpPr>
            <a:spLocks noGrp="1"/>
          </p:cNvSpPr>
          <p:nvPr>
            <p:ph type="sldNum" sz="quarter" idx="10"/>
          </p:nvPr>
        </p:nvSpPr>
        <p:spPr/>
        <p:txBody>
          <a:bodyPr/>
          <a:lstStyle/>
          <a:p>
            <a:fld id="{F343A32A-436A-8143-8894-653E98457856}" type="slidenum">
              <a:rPr lang="en-US" smtClean="0"/>
              <a:pPr/>
              <a:t>2</a:t>
            </a:fld>
            <a:endParaRPr lang="en-US" dirty="0"/>
          </a:p>
        </p:txBody>
      </p:sp>
      <p:sp>
        <p:nvSpPr>
          <p:cNvPr id="5" name="Slide Title"/>
          <p:cNvSpPr>
            <a:spLocks noGrp="1"/>
          </p:cNvSpPr>
          <p:nvPr>
            <p:ph type="title"/>
          </p:nvPr>
        </p:nvSpPr>
        <p:spPr/>
        <p:txBody>
          <a:bodyPr/>
          <a:lstStyle/>
          <a:p>
            <a:pPr marL="571500" indent="-571500">
              <a:buFont typeface="Arial" panose="020B0604020202020204" pitchFamily="34" charset="0"/>
              <a:buChar char="•"/>
            </a:pPr>
            <a:r>
              <a:rPr lang="en-US" dirty="0"/>
              <a:t>What is Cloud Computing?</a:t>
            </a:r>
          </a:p>
        </p:txBody>
      </p:sp>
      <p:sp>
        <p:nvSpPr>
          <p:cNvPr id="8" name="Division Name, if applicable"/>
          <p:cNvSpPr>
            <a:spLocks noGrp="1"/>
          </p:cNvSpPr>
          <p:nvPr>
            <p:ph type="body" sz="quarter" idx="18"/>
          </p:nvPr>
        </p:nvSpPr>
        <p:spPr/>
        <p:txBody>
          <a:bodyPr/>
          <a:lstStyle/>
          <a:p>
            <a:r>
              <a:rPr lang="en-US" dirty="0"/>
              <a:t>IST346: Information Technology Management &amp; Administration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B7144B9-4E94-6D0A-D105-1EB55AD457D2}"/>
                  </a:ext>
                </a:extLst>
              </p14:cNvPr>
              <p14:cNvContentPartPr/>
              <p14:nvPr/>
            </p14:nvContentPartPr>
            <p14:xfrm>
              <a:off x="518040" y="1326240"/>
              <a:ext cx="6249600" cy="3868200"/>
            </p14:xfrm>
          </p:contentPart>
        </mc:Choice>
        <mc:Fallback xmlns="">
          <p:pic>
            <p:nvPicPr>
              <p:cNvPr id="2" name="Ink 1">
                <a:extLst>
                  <a:ext uri="{FF2B5EF4-FFF2-40B4-BE49-F238E27FC236}">
                    <a16:creationId xmlns:a16="http://schemas.microsoft.com/office/drawing/2014/main" id="{6B7144B9-4E94-6D0A-D105-1EB55AD457D2}"/>
                  </a:ext>
                </a:extLst>
              </p:cNvPr>
              <p:cNvPicPr/>
              <p:nvPr/>
            </p:nvPicPr>
            <p:blipFill>
              <a:blip r:embed="rId4"/>
              <a:stretch>
                <a:fillRect/>
              </a:stretch>
            </p:blipFill>
            <p:spPr>
              <a:xfrm>
                <a:off x="508680" y="1316880"/>
                <a:ext cx="6268320" cy="3886920"/>
              </a:xfrm>
              <a:prstGeom prst="rect">
                <a:avLst/>
              </a:prstGeom>
            </p:spPr>
          </p:pic>
        </mc:Fallback>
      </mc:AlternateContent>
    </p:spTree>
    <p:extLst>
      <p:ext uri="{BB962C8B-B14F-4D97-AF65-F5344CB8AC3E}">
        <p14:creationId xmlns:p14="http://schemas.microsoft.com/office/powerpoint/2010/main" val="3029194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2B33B-B22B-471C-AC76-A0686E84A270}"/>
              </a:ext>
            </a:extLst>
          </p:cNvPr>
          <p:cNvSpPr>
            <a:spLocks noGrp="1"/>
          </p:cNvSpPr>
          <p:nvPr>
            <p:ph type="sldNum" sz="quarter" idx="10"/>
          </p:nvPr>
        </p:nvSpPr>
        <p:spPr/>
        <p:txBody>
          <a:bodyPr/>
          <a:lstStyle/>
          <a:p>
            <a:fld id="{F343A32A-436A-8143-8894-653E98457856}" type="slidenum">
              <a:rPr lang="en-US" smtClean="0"/>
              <a:pPr/>
              <a:t>20</a:t>
            </a:fld>
            <a:endParaRPr lang="en-US" dirty="0"/>
          </a:p>
        </p:txBody>
      </p:sp>
      <p:sp>
        <p:nvSpPr>
          <p:cNvPr id="3" name="Title 2">
            <a:extLst>
              <a:ext uri="{FF2B5EF4-FFF2-40B4-BE49-F238E27FC236}">
                <a16:creationId xmlns:a16="http://schemas.microsoft.com/office/drawing/2014/main" id="{1F1E25CC-FB06-4157-A263-61E2455D1036}"/>
              </a:ext>
            </a:extLst>
          </p:cNvPr>
          <p:cNvSpPr>
            <a:spLocks noGrp="1"/>
          </p:cNvSpPr>
          <p:nvPr>
            <p:ph type="title"/>
          </p:nvPr>
        </p:nvSpPr>
        <p:spPr/>
        <p:txBody>
          <a:bodyPr/>
          <a:lstStyle/>
          <a:p>
            <a:r>
              <a:rPr lang="en-US" dirty="0"/>
              <a:t>Three Main Types of Cloud Service </a:t>
            </a:r>
            <a:br>
              <a:rPr lang="en-US" dirty="0"/>
            </a:br>
            <a:endParaRPr lang="en-US" dirty="0"/>
          </a:p>
        </p:txBody>
      </p:sp>
      <p:sp>
        <p:nvSpPr>
          <p:cNvPr id="4" name="Text Placeholder 3">
            <a:extLst>
              <a:ext uri="{FF2B5EF4-FFF2-40B4-BE49-F238E27FC236}">
                <a16:creationId xmlns:a16="http://schemas.microsoft.com/office/drawing/2014/main" id="{3C065852-BBD8-4CCD-A11A-626BE7A1CC4C}"/>
              </a:ext>
            </a:extLst>
          </p:cNvPr>
          <p:cNvSpPr>
            <a:spLocks noGrp="1"/>
          </p:cNvSpPr>
          <p:nvPr>
            <p:ph type="body" sz="quarter" idx="18"/>
          </p:nvPr>
        </p:nvSpPr>
        <p:spPr/>
        <p:txBody>
          <a:bodyPr/>
          <a:lstStyle/>
          <a:p>
            <a:r>
              <a:rPr lang="en-US" dirty="0"/>
              <a:t>Markets (Deployment Models)</a:t>
            </a:r>
          </a:p>
          <a:p>
            <a:pPr lvl="0" fontAlgn="base"/>
            <a:r>
              <a:rPr lang="en-US" dirty="0"/>
              <a:t>Public Cloud</a:t>
            </a:r>
          </a:p>
          <a:p>
            <a:pPr lvl="0" fontAlgn="base"/>
            <a:r>
              <a:rPr lang="en-US" dirty="0"/>
              <a:t>Private Cloud</a:t>
            </a:r>
          </a:p>
          <a:p>
            <a:pPr lvl="0" fontAlgn="base"/>
            <a:r>
              <a:rPr lang="en-US" dirty="0"/>
              <a:t>Hybrid Cloud ( = Public + Private)</a:t>
            </a:r>
          </a:p>
          <a:p>
            <a:endParaRPr lang="en-US" dirty="0"/>
          </a:p>
        </p:txBody>
      </p:sp>
      <p:sp>
        <p:nvSpPr>
          <p:cNvPr id="5" name="Text Placeholder 4">
            <a:extLst>
              <a:ext uri="{FF2B5EF4-FFF2-40B4-BE49-F238E27FC236}">
                <a16:creationId xmlns:a16="http://schemas.microsoft.com/office/drawing/2014/main" id="{CAE90B1F-0D29-4A36-82C9-486345276953}"/>
              </a:ext>
            </a:extLst>
          </p:cNvPr>
          <p:cNvSpPr>
            <a:spLocks noGrp="1"/>
          </p:cNvSpPr>
          <p:nvPr>
            <p:ph type="body" sz="quarter" idx="19"/>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DF4B86C-5632-36B6-3323-5D4F0B2F4232}"/>
                  </a:ext>
                </a:extLst>
              </p14:cNvPr>
              <p14:cNvContentPartPr/>
              <p14:nvPr/>
            </p14:nvContentPartPr>
            <p14:xfrm>
              <a:off x="402120" y="1773000"/>
              <a:ext cx="6797880" cy="2914920"/>
            </p14:xfrm>
          </p:contentPart>
        </mc:Choice>
        <mc:Fallback xmlns="">
          <p:pic>
            <p:nvPicPr>
              <p:cNvPr id="6" name="Ink 5">
                <a:extLst>
                  <a:ext uri="{FF2B5EF4-FFF2-40B4-BE49-F238E27FC236}">
                    <a16:creationId xmlns:a16="http://schemas.microsoft.com/office/drawing/2014/main" id="{3DF4B86C-5632-36B6-3323-5D4F0B2F4232}"/>
                  </a:ext>
                </a:extLst>
              </p:cNvPr>
              <p:cNvPicPr/>
              <p:nvPr/>
            </p:nvPicPr>
            <p:blipFill>
              <a:blip r:embed="rId3"/>
              <a:stretch>
                <a:fillRect/>
              </a:stretch>
            </p:blipFill>
            <p:spPr>
              <a:xfrm>
                <a:off x="392760" y="1763640"/>
                <a:ext cx="6816600" cy="2933640"/>
              </a:xfrm>
              <a:prstGeom prst="rect">
                <a:avLst/>
              </a:prstGeom>
            </p:spPr>
          </p:pic>
        </mc:Fallback>
      </mc:AlternateContent>
    </p:spTree>
    <p:extLst>
      <p:ext uri="{BB962C8B-B14F-4D97-AF65-F5344CB8AC3E}">
        <p14:creationId xmlns:p14="http://schemas.microsoft.com/office/powerpoint/2010/main" val="4018524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A0E8F3-AA16-43FA-8A7A-2E0C1941A40A}"/>
              </a:ext>
            </a:extLst>
          </p:cNvPr>
          <p:cNvSpPr>
            <a:spLocks noGrp="1"/>
          </p:cNvSpPr>
          <p:nvPr>
            <p:ph type="sldNum" sz="quarter" idx="10"/>
          </p:nvPr>
        </p:nvSpPr>
        <p:spPr/>
        <p:txBody>
          <a:bodyPr/>
          <a:lstStyle/>
          <a:p>
            <a:fld id="{F343A32A-436A-8143-8894-653E98457856}" type="slidenum">
              <a:rPr lang="en-US" smtClean="0"/>
              <a:pPr/>
              <a:t>21</a:t>
            </a:fld>
            <a:endParaRPr lang="en-US" dirty="0"/>
          </a:p>
        </p:txBody>
      </p:sp>
      <p:sp>
        <p:nvSpPr>
          <p:cNvPr id="3" name="Title 2">
            <a:extLst>
              <a:ext uri="{FF2B5EF4-FFF2-40B4-BE49-F238E27FC236}">
                <a16:creationId xmlns:a16="http://schemas.microsoft.com/office/drawing/2014/main" id="{29461A5D-9AF2-40E9-BAEC-78CB82B4EDD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DA3C4DD-A3B0-4C92-A585-3E7DC7F10637}"/>
              </a:ext>
            </a:extLst>
          </p:cNvPr>
          <p:cNvSpPr>
            <a:spLocks noGrp="1"/>
          </p:cNvSpPr>
          <p:nvPr>
            <p:ph type="body" sz="quarter" idx="18"/>
          </p:nvPr>
        </p:nvSpPr>
        <p:spPr/>
        <p:txBody>
          <a:bodyPr/>
          <a:lstStyle/>
          <a:p>
            <a:endParaRPr lang="en-US" dirty="0"/>
          </a:p>
        </p:txBody>
      </p:sp>
      <p:sp>
        <p:nvSpPr>
          <p:cNvPr id="5" name="Text Placeholder 4">
            <a:extLst>
              <a:ext uri="{FF2B5EF4-FFF2-40B4-BE49-F238E27FC236}">
                <a16:creationId xmlns:a16="http://schemas.microsoft.com/office/drawing/2014/main" id="{43EAD2AE-E452-4EF6-A44A-2E59D0E6BF7A}"/>
              </a:ext>
            </a:extLst>
          </p:cNvPr>
          <p:cNvSpPr>
            <a:spLocks noGrp="1"/>
          </p:cNvSpPr>
          <p:nvPr>
            <p:ph type="body" sz="quarter" idx="19"/>
          </p:nvPr>
        </p:nvSpPr>
        <p:spPr/>
        <p:txBody>
          <a:bodyPr/>
          <a:lstStyle/>
          <a:p>
            <a:endParaRPr lang="en-US"/>
          </a:p>
        </p:txBody>
      </p:sp>
      <p:pic>
        <p:nvPicPr>
          <p:cNvPr id="5122" name="Picture 2">
            <a:extLst>
              <a:ext uri="{FF2B5EF4-FFF2-40B4-BE49-F238E27FC236}">
                <a16:creationId xmlns:a16="http://schemas.microsoft.com/office/drawing/2014/main" id="{4204C253-797E-4AD5-9F4C-BAE6B4332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504825"/>
            <a:ext cx="7772400" cy="5848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E7C0B5-94FB-81CF-9A46-87E6866A2133}"/>
                  </a:ext>
                </a:extLst>
              </p14:cNvPr>
              <p14:cNvContentPartPr/>
              <p14:nvPr/>
            </p14:nvContentPartPr>
            <p14:xfrm>
              <a:off x="9400320" y="2132280"/>
              <a:ext cx="1144080" cy="1110600"/>
            </p14:xfrm>
          </p:contentPart>
        </mc:Choice>
        <mc:Fallback xmlns="">
          <p:pic>
            <p:nvPicPr>
              <p:cNvPr id="6" name="Ink 5">
                <a:extLst>
                  <a:ext uri="{FF2B5EF4-FFF2-40B4-BE49-F238E27FC236}">
                    <a16:creationId xmlns:a16="http://schemas.microsoft.com/office/drawing/2014/main" id="{B9E7C0B5-94FB-81CF-9A46-87E6866A2133}"/>
                  </a:ext>
                </a:extLst>
              </p:cNvPr>
              <p:cNvPicPr/>
              <p:nvPr/>
            </p:nvPicPr>
            <p:blipFill>
              <a:blip r:embed="rId4"/>
              <a:stretch>
                <a:fillRect/>
              </a:stretch>
            </p:blipFill>
            <p:spPr>
              <a:xfrm>
                <a:off x="9390960" y="2122920"/>
                <a:ext cx="1162800" cy="1129320"/>
              </a:xfrm>
              <a:prstGeom prst="rect">
                <a:avLst/>
              </a:prstGeom>
            </p:spPr>
          </p:pic>
        </mc:Fallback>
      </mc:AlternateContent>
    </p:spTree>
    <p:extLst>
      <p:ext uri="{BB962C8B-B14F-4D97-AF65-F5344CB8AC3E}">
        <p14:creationId xmlns:p14="http://schemas.microsoft.com/office/powerpoint/2010/main" val="28827476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44F6DC-008C-41DA-8AA2-2CBB77656070}"/>
              </a:ext>
            </a:extLst>
          </p:cNvPr>
          <p:cNvSpPr>
            <a:spLocks noGrp="1"/>
          </p:cNvSpPr>
          <p:nvPr>
            <p:ph type="sldNum" sz="quarter" idx="10"/>
          </p:nvPr>
        </p:nvSpPr>
        <p:spPr/>
        <p:txBody>
          <a:bodyPr/>
          <a:lstStyle/>
          <a:p>
            <a:fld id="{F343A32A-436A-8143-8894-653E98457856}" type="slidenum">
              <a:rPr lang="en-US" smtClean="0"/>
              <a:pPr/>
              <a:t>22</a:t>
            </a:fld>
            <a:endParaRPr lang="en-US" dirty="0"/>
          </a:p>
        </p:txBody>
      </p:sp>
      <p:sp>
        <p:nvSpPr>
          <p:cNvPr id="7" name="Picture Placeholder 6">
            <a:extLst>
              <a:ext uri="{FF2B5EF4-FFF2-40B4-BE49-F238E27FC236}">
                <a16:creationId xmlns:a16="http://schemas.microsoft.com/office/drawing/2014/main" id="{117A4914-5F2C-43DA-8A71-AF61240A4F84}"/>
              </a:ext>
            </a:extLst>
          </p:cNvPr>
          <p:cNvSpPr>
            <a:spLocks noGrp="1"/>
          </p:cNvSpPr>
          <p:nvPr>
            <p:ph type="pic" sz="quarter" idx="15"/>
          </p:nvPr>
        </p:nvSpPr>
        <p:spPr/>
      </p:sp>
      <p:sp>
        <p:nvSpPr>
          <p:cNvPr id="6" name="Title 5">
            <a:extLst>
              <a:ext uri="{FF2B5EF4-FFF2-40B4-BE49-F238E27FC236}">
                <a16:creationId xmlns:a16="http://schemas.microsoft.com/office/drawing/2014/main" id="{B6F069B5-44A9-4BBB-8D12-0FBDFE3EA26F}"/>
              </a:ext>
            </a:extLst>
          </p:cNvPr>
          <p:cNvSpPr>
            <a:spLocks noGrp="1"/>
          </p:cNvSpPr>
          <p:nvPr>
            <p:ph type="title"/>
          </p:nvPr>
        </p:nvSpPr>
        <p:spPr/>
        <p:txBody>
          <a:bodyPr/>
          <a:lstStyle/>
          <a:p>
            <a:r>
              <a:rPr lang="en-US" dirty="0"/>
              <a:t>Public Cloud</a:t>
            </a:r>
          </a:p>
        </p:txBody>
      </p:sp>
      <p:sp>
        <p:nvSpPr>
          <p:cNvPr id="8" name="Text Placeholder 7">
            <a:extLst>
              <a:ext uri="{FF2B5EF4-FFF2-40B4-BE49-F238E27FC236}">
                <a16:creationId xmlns:a16="http://schemas.microsoft.com/office/drawing/2014/main" id="{54E8A22B-E061-4909-A26B-86837840FC7E}"/>
              </a:ext>
            </a:extLst>
          </p:cNvPr>
          <p:cNvSpPr>
            <a:spLocks noGrp="1"/>
          </p:cNvSpPr>
          <p:nvPr>
            <p:ph type="body" sz="quarter" idx="19"/>
          </p:nvPr>
        </p:nvSpPr>
        <p:spPr/>
        <p:txBody>
          <a:bodyPr/>
          <a:lstStyle/>
          <a:p>
            <a:endParaRPr lang="en-US"/>
          </a:p>
        </p:txBody>
      </p:sp>
      <p:sp>
        <p:nvSpPr>
          <p:cNvPr id="9" name="Text Placeholder 8">
            <a:extLst>
              <a:ext uri="{FF2B5EF4-FFF2-40B4-BE49-F238E27FC236}">
                <a16:creationId xmlns:a16="http://schemas.microsoft.com/office/drawing/2014/main" id="{2D5601F7-DED2-4EE2-BF40-869973C58027}"/>
              </a:ext>
            </a:extLst>
          </p:cNvPr>
          <p:cNvSpPr>
            <a:spLocks noGrp="1"/>
          </p:cNvSpPr>
          <p:nvPr>
            <p:ph type="body" sz="quarter" idx="20"/>
          </p:nvPr>
        </p:nvSpPr>
        <p:spPr/>
        <p:txBody>
          <a:bodyPr/>
          <a:lstStyle/>
          <a:p>
            <a:endParaRPr lang="en-US"/>
          </a:p>
        </p:txBody>
      </p:sp>
      <p:pic>
        <p:nvPicPr>
          <p:cNvPr id="4" name="Picture 3">
            <a:extLst>
              <a:ext uri="{FF2B5EF4-FFF2-40B4-BE49-F238E27FC236}">
                <a16:creationId xmlns:a16="http://schemas.microsoft.com/office/drawing/2014/main" id="{3CB5C1DC-7FAA-4B53-935A-06BB41ED8040}"/>
              </a:ext>
            </a:extLst>
          </p:cNvPr>
          <p:cNvPicPr>
            <a:picLocks noChangeAspect="1"/>
          </p:cNvPicPr>
          <p:nvPr/>
        </p:nvPicPr>
        <p:blipFill>
          <a:blip r:embed="rId2"/>
          <a:stretch>
            <a:fillRect/>
          </a:stretch>
        </p:blipFill>
        <p:spPr>
          <a:xfrm>
            <a:off x="1795750" y="1362511"/>
            <a:ext cx="4389365" cy="3475492"/>
          </a:xfrm>
          <a:prstGeom prst="rect">
            <a:avLst/>
          </a:prstGeom>
        </p:spPr>
      </p:pic>
    </p:spTree>
    <p:extLst>
      <p:ext uri="{BB962C8B-B14F-4D97-AF65-F5344CB8AC3E}">
        <p14:creationId xmlns:p14="http://schemas.microsoft.com/office/powerpoint/2010/main" val="34418942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88284-F9AF-4034-9E3D-AA7930FB405F}"/>
              </a:ext>
            </a:extLst>
          </p:cNvPr>
          <p:cNvSpPr>
            <a:spLocks noGrp="1"/>
          </p:cNvSpPr>
          <p:nvPr>
            <p:ph type="sldNum" sz="quarter" idx="10"/>
          </p:nvPr>
        </p:nvSpPr>
        <p:spPr/>
        <p:txBody>
          <a:bodyPr/>
          <a:lstStyle/>
          <a:p>
            <a:fld id="{F343A32A-436A-8143-8894-653E98457856}" type="slidenum">
              <a:rPr lang="en-US" smtClean="0"/>
              <a:pPr/>
              <a:t>23</a:t>
            </a:fld>
            <a:endParaRPr lang="en-US" dirty="0"/>
          </a:p>
        </p:txBody>
      </p:sp>
      <p:sp>
        <p:nvSpPr>
          <p:cNvPr id="4" name="Title 3">
            <a:extLst>
              <a:ext uri="{FF2B5EF4-FFF2-40B4-BE49-F238E27FC236}">
                <a16:creationId xmlns:a16="http://schemas.microsoft.com/office/drawing/2014/main" id="{B7535C32-D8D5-4BF1-B875-C25598FE186B}"/>
              </a:ext>
            </a:extLst>
          </p:cNvPr>
          <p:cNvSpPr>
            <a:spLocks noGrp="1"/>
          </p:cNvSpPr>
          <p:nvPr>
            <p:ph type="title"/>
          </p:nvPr>
        </p:nvSpPr>
        <p:spPr/>
        <p:txBody>
          <a:bodyPr/>
          <a:lstStyle/>
          <a:p>
            <a:r>
              <a:rPr lang="en-US" dirty="0"/>
              <a:t>Private Clouds</a:t>
            </a:r>
          </a:p>
        </p:txBody>
      </p:sp>
      <p:sp>
        <p:nvSpPr>
          <p:cNvPr id="5" name="Text Placeholder 4">
            <a:extLst>
              <a:ext uri="{FF2B5EF4-FFF2-40B4-BE49-F238E27FC236}">
                <a16:creationId xmlns:a16="http://schemas.microsoft.com/office/drawing/2014/main" id="{20328808-2E64-49B7-83EB-14DF8A97D666}"/>
              </a:ext>
            </a:extLst>
          </p:cNvPr>
          <p:cNvSpPr>
            <a:spLocks noGrp="1"/>
          </p:cNvSpPr>
          <p:nvPr>
            <p:ph type="body" sz="quarter" idx="19"/>
          </p:nvPr>
        </p:nvSpPr>
        <p:spPr/>
        <p:txBody>
          <a:bodyPr/>
          <a:lstStyle/>
          <a:p>
            <a:r>
              <a:rPr lang="en-US" dirty="0"/>
              <a:t>2 Types</a:t>
            </a:r>
          </a:p>
          <a:p>
            <a:r>
              <a:rPr lang="en-US" dirty="0"/>
              <a:t>On-Site Private</a:t>
            </a:r>
          </a:p>
          <a:p>
            <a:r>
              <a:rPr lang="en-US" dirty="0"/>
              <a:t>Hosted Private (Outsourced)</a:t>
            </a:r>
          </a:p>
        </p:txBody>
      </p:sp>
      <p:sp>
        <p:nvSpPr>
          <p:cNvPr id="6" name="Text Placeholder 5">
            <a:extLst>
              <a:ext uri="{FF2B5EF4-FFF2-40B4-BE49-F238E27FC236}">
                <a16:creationId xmlns:a16="http://schemas.microsoft.com/office/drawing/2014/main" id="{E8288816-CF21-4D7A-9451-66852BD44765}"/>
              </a:ext>
            </a:extLst>
          </p:cNvPr>
          <p:cNvSpPr>
            <a:spLocks noGrp="1"/>
          </p:cNvSpPr>
          <p:nvPr>
            <p:ph type="body" sz="quarter" idx="20"/>
          </p:nvPr>
        </p:nvSpPr>
        <p:spPr/>
        <p:txBody>
          <a:bodyPr/>
          <a:lstStyle/>
          <a:p>
            <a:endParaRPr lang="en-US"/>
          </a:p>
        </p:txBody>
      </p:sp>
      <p:pic>
        <p:nvPicPr>
          <p:cNvPr id="16" name="Picture 15">
            <a:extLst>
              <a:ext uri="{FF2B5EF4-FFF2-40B4-BE49-F238E27FC236}">
                <a16:creationId xmlns:a16="http://schemas.microsoft.com/office/drawing/2014/main" id="{2B5F0FBF-4435-4113-A76C-014BB00E296C}"/>
              </a:ext>
            </a:extLst>
          </p:cNvPr>
          <p:cNvPicPr>
            <a:picLocks noChangeAspect="1"/>
          </p:cNvPicPr>
          <p:nvPr/>
        </p:nvPicPr>
        <p:blipFill>
          <a:blip r:embed="rId2"/>
          <a:stretch>
            <a:fillRect/>
          </a:stretch>
        </p:blipFill>
        <p:spPr>
          <a:xfrm>
            <a:off x="1341312" y="2138203"/>
            <a:ext cx="5934903" cy="227679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45447C0-6BF4-F4F2-4C28-7DFD9FDC2910}"/>
                  </a:ext>
                </a:extLst>
              </p14:cNvPr>
              <p14:cNvContentPartPr/>
              <p14:nvPr/>
            </p14:nvContentPartPr>
            <p14:xfrm>
              <a:off x="5388840" y="3658320"/>
              <a:ext cx="2935080" cy="1092600"/>
            </p14:xfrm>
          </p:contentPart>
        </mc:Choice>
        <mc:Fallback xmlns="">
          <p:pic>
            <p:nvPicPr>
              <p:cNvPr id="3" name="Ink 2">
                <a:extLst>
                  <a:ext uri="{FF2B5EF4-FFF2-40B4-BE49-F238E27FC236}">
                    <a16:creationId xmlns:a16="http://schemas.microsoft.com/office/drawing/2014/main" id="{945447C0-6BF4-F4F2-4C28-7DFD9FDC2910}"/>
                  </a:ext>
                </a:extLst>
              </p:cNvPr>
              <p:cNvPicPr/>
              <p:nvPr/>
            </p:nvPicPr>
            <p:blipFill>
              <a:blip r:embed="rId4"/>
              <a:stretch>
                <a:fillRect/>
              </a:stretch>
            </p:blipFill>
            <p:spPr>
              <a:xfrm>
                <a:off x="5379480" y="3648960"/>
                <a:ext cx="2953800" cy="1111320"/>
              </a:xfrm>
              <a:prstGeom prst="rect">
                <a:avLst/>
              </a:prstGeom>
            </p:spPr>
          </p:pic>
        </mc:Fallback>
      </mc:AlternateContent>
    </p:spTree>
    <p:extLst>
      <p:ext uri="{BB962C8B-B14F-4D97-AF65-F5344CB8AC3E}">
        <p14:creationId xmlns:p14="http://schemas.microsoft.com/office/powerpoint/2010/main" val="6721374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1972C9-8BF3-4411-8E60-AFE4585FC100}"/>
              </a:ext>
            </a:extLst>
          </p:cNvPr>
          <p:cNvSpPr>
            <a:spLocks noGrp="1"/>
          </p:cNvSpPr>
          <p:nvPr>
            <p:ph type="sldNum" sz="quarter" idx="10"/>
          </p:nvPr>
        </p:nvSpPr>
        <p:spPr/>
        <p:txBody>
          <a:bodyPr/>
          <a:lstStyle/>
          <a:p>
            <a:fld id="{F343A32A-436A-8143-8894-653E98457856}" type="slidenum">
              <a:rPr lang="en-US" smtClean="0"/>
              <a:pPr/>
              <a:t>24</a:t>
            </a:fld>
            <a:endParaRPr lang="en-US" dirty="0"/>
          </a:p>
        </p:txBody>
      </p:sp>
      <p:sp>
        <p:nvSpPr>
          <p:cNvPr id="4" name="Title 3">
            <a:extLst>
              <a:ext uri="{FF2B5EF4-FFF2-40B4-BE49-F238E27FC236}">
                <a16:creationId xmlns:a16="http://schemas.microsoft.com/office/drawing/2014/main" id="{BE464034-C4C7-4283-8FA0-6DED817678A6}"/>
              </a:ext>
            </a:extLst>
          </p:cNvPr>
          <p:cNvSpPr>
            <a:spLocks noGrp="1"/>
          </p:cNvSpPr>
          <p:nvPr>
            <p:ph type="title"/>
          </p:nvPr>
        </p:nvSpPr>
        <p:spPr/>
        <p:txBody>
          <a:bodyPr/>
          <a:lstStyle/>
          <a:p>
            <a:r>
              <a:rPr lang="en-US" dirty="0"/>
              <a:t>Hybrid Clouds</a:t>
            </a:r>
          </a:p>
        </p:txBody>
      </p:sp>
      <p:sp>
        <p:nvSpPr>
          <p:cNvPr id="5" name="Text Placeholder 4">
            <a:extLst>
              <a:ext uri="{FF2B5EF4-FFF2-40B4-BE49-F238E27FC236}">
                <a16:creationId xmlns:a16="http://schemas.microsoft.com/office/drawing/2014/main" id="{CD57AC56-E1C0-479F-989A-C7CF704BA994}"/>
              </a:ext>
            </a:extLst>
          </p:cNvPr>
          <p:cNvSpPr>
            <a:spLocks noGrp="1"/>
          </p:cNvSpPr>
          <p:nvPr>
            <p:ph type="body" sz="quarter" idx="19"/>
          </p:nvPr>
        </p:nvSpPr>
        <p:spPr/>
        <p:txBody>
          <a:bodyPr/>
          <a:lstStyle/>
          <a:p>
            <a:endParaRPr lang="en-US"/>
          </a:p>
        </p:txBody>
      </p:sp>
      <p:sp>
        <p:nvSpPr>
          <p:cNvPr id="6" name="Text Placeholder 5">
            <a:extLst>
              <a:ext uri="{FF2B5EF4-FFF2-40B4-BE49-F238E27FC236}">
                <a16:creationId xmlns:a16="http://schemas.microsoft.com/office/drawing/2014/main" id="{25BEA37C-BD81-4FC6-894F-85B0AB44DE94}"/>
              </a:ext>
            </a:extLst>
          </p:cNvPr>
          <p:cNvSpPr>
            <a:spLocks noGrp="1"/>
          </p:cNvSpPr>
          <p:nvPr>
            <p:ph type="body" sz="quarter" idx="20"/>
          </p:nvPr>
        </p:nvSpPr>
        <p:spPr/>
        <p:txBody>
          <a:bodyPr/>
          <a:lstStyle/>
          <a:p>
            <a:endParaRPr lang="en-US"/>
          </a:p>
        </p:txBody>
      </p:sp>
      <p:sp>
        <p:nvSpPr>
          <p:cNvPr id="9" name="AutoShape 2">
            <a:extLst>
              <a:ext uri="{FF2B5EF4-FFF2-40B4-BE49-F238E27FC236}">
                <a16:creationId xmlns:a16="http://schemas.microsoft.com/office/drawing/2014/main" id="{84559FF8-181C-4BE3-8157-02D66D673D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cloud-structure">
            <a:extLst>
              <a:ext uri="{FF2B5EF4-FFF2-40B4-BE49-F238E27FC236}">
                <a16:creationId xmlns:a16="http://schemas.microsoft.com/office/drawing/2014/main" id="{A89DFD29-B96F-42F1-884C-E2B19E52A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64" y="0"/>
            <a:ext cx="768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0709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1986DA-3938-457A-92AF-98403FCFD3EF}"/>
              </a:ext>
            </a:extLst>
          </p:cNvPr>
          <p:cNvSpPr>
            <a:spLocks noGrp="1"/>
          </p:cNvSpPr>
          <p:nvPr>
            <p:ph type="sldNum" sz="quarter" idx="10"/>
          </p:nvPr>
        </p:nvSpPr>
        <p:spPr/>
        <p:txBody>
          <a:bodyPr/>
          <a:lstStyle/>
          <a:p>
            <a:fld id="{F343A32A-436A-8143-8894-653E98457856}" type="slidenum">
              <a:rPr lang="en-US" smtClean="0"/>
              <a:pPr/>
              <a:t>25</a:t>
            </a:fld>
            <a:endParaRPr lang="en-US" dirty="0"/>
          </a:p>
        </p:txBody>
      </p:sp>
      <p:sp>
        <p:nvSpPr>
          <p:cNvPr id="8" name="Title 7">
            <a:extLst>
              <a:ext uri="{FF2B5EF4-FFF2-40B4-BE49-F238E27FC236}">
                <a16:creationId xmlns:a16="http://schemas.microsoft.com/office/drawing/2014/main" id="{00E6647A-F89C-4DE7-AE5F-8860B5DABBBA}"/>
              </a:ext>
            </a:extLst>
          </p:cNvPr>
          <p:cNvSpPr>
            <a:spLocks noGrp="1"/>
          </p:cNvSpPr>
          <p:nvPr>
            <p:ph type="title"/>
          </p:nvPr>
        </p:nvSpPr>
        <p:spPr/>
        <p:txBody>
          <a:bodyPr/>
          <a:lstStyle/>
          <a:p>
            <a:r>
              <a:rPr lang="en-US" dirty="0"/>
              <a:t>Different Deployment Models</a:t>
            </a:r>
            <a:br>
              <a:rPr lang="en-US" dirty="0"/>
            </a:br>
            <a:endParaRPr lang="en-US" dirty="0"/>
          </a:p>
        </p:txBody>
      </p:sp>
      <p:pic>
        <p:nvPicPr>
          <p:cNvPr id="7" name="Picture Placeholder 6">
            <a:extLst>
              <a:ext uri="{FF2B5EF4-FFF2-40B4-BE49-F238E27FC236}">
                <a16:creationId xmlns:a16="http://schemas.microsoft.com/office/drawing/2014/main" id="{7B2313DD-C208-4930-BA10-A9B914B29CD5}"/>
              </a:ext>
            </a:extLst>
          </p:cNvPr>
          <p:cNvPicPr>
            <a:picLocks noGrp="1"/>
          </p:cNvPicPr>
          <p:nvPr>
            <p:ph type="tbl" sz="quarter" idx="11"/>
          </p:nvPr>
        </p:nvPicPr>
        <p:blipFill>
          <a:blip r:embed="rId2"/>
          <a:stretch>
            <a:fillRect/>
          </a:stretch>
        </p:blipFill>
        <p:spPr>
          <a:xfrm>
            <a:off x="261188" y="1146412"/>
            <a:ext cx="11277599" cy="4954137"/>
          </a:xfrm>
          <a:prstGeom prst="rect">
            <a:avLst/>
          </a:prstGeom>
        </p:spPr>
      </p:pic>
      <p:sp>
        <p:nvSpPr>
          <p:cNvPr id="9" name="Text Placeholder 8">
            <a:extLst>
              <a:ext uri="{FF2B5EF4-FFF2-40B4-BE49-F238E27FC236}">
                <a16:creationId xmlns:a16="http://schemas.microsoft.com/office/drawing/2014/main" id="{F28E99B3-6EE5-47C1-B6F1-9EC79D177C15}"/>
              </a:ext>
            </a:extLst>
          </p:cNvPr>
          <p:cNvSpPr>
            <a:spLocks noGrp="1"/>
          </p:cNvSpPr>
          <p:nvPr>
            <p:ph type="body" sz="quarter" idx="20"/>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F077434-9830-262C-5627-56BFCCD6C0AE}"/>
                  </a:ext>
                </a:extLst>
              </p14:cNvPr>
              <p14:cNvContentPartPr/>
              <p14:nvPr/>
            </p14:nvContentPartPr>
            <p14:xfrm>
              <a:off x="7377120" y="1484640"/>
              <a:ext cx="4799520" cy="4186440"/>
            </p14:xfrm>
          </p:contentPart>
        </mc:Choice>
        <mc:Fallback xmlns="">
          <p:pic>
            <p:nvPicPr>
              <p:cNvPr id="3" name="Ink 2">
                <a:extLst>
                  <a:ext uri="{FF2B5EF4-FFF2-40B4-BE49-F238E27FC236}">
                    <a16:creationId xmlns:a16="http://schemas.microsoft.com/office/drawing/2014/main" id="{DF077434-9830-262C-5627-56BFCCD6C0AE}"/>
                  </a:ext>
                </a:extLst>
              </p:cNvPr>
              <p:cNvPicPr/>
              <p:nvPr/>
            </p:nvPicPr>
            <p:blipFill>
              <a:blip r:embed="rId4"/>
              <a:stretch>
                <a:fillRect/>
              </a:stretch>
            </p:blipFill>
            <p:spPr>
              <a:xfrm>
                <a:off x="7367760" y="1475280"/>
                <a:ext cx="4818240" cy="4205160"/>
              </a:xfrm>
              <a:prstGeom prst="rect">
                <a:avLst/>
              </a:prstGeom>
            </p:spPr>
          </p:pic>
        </mc:Fallback>
      </mc:AlternateContent>
    </p:spTree>
    <p:extLst>
      <p:ext uri="{BB962C8B-B14F-4D97-AF65-F5344CB8AC3E}">
        <p14:creationId xmlns:p14="http://schemas.microsoft.com/office/powerpoint/2010/main" val="29717815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684EA-14DD-4BCB-9418-E0B2C7B1B2D7}"/>
              </a:ext>
            </a:extLst>
          </p:cNvPr>
          <p:cNvSpPr>
            <a:spLocks noGrp="1"/>
          </p:cNvSpPr>
          <p:nvPr>
            <p:ph type="sldNum" sz="quarter" idx="10"/>
          </p:nvPr>
        </p:nvSpPr>
        <p:spPr/>
        <p:txBody>
          <a:bodyPr/>
          <a:lstStyle/>
          <a:p>
            <a:fld id="{F343A32A-436A-8143-8894-653E98457856}" type="slidenum">
              <a:rPr lang="en-US" smtClean="0"/>
              <a:pPr/>
              <a:t>26</a:t>
            </a:fld>
            <a:endParaRPr lang="en-US" dirty="0"/>
          </a:p>
        </p:txBody>
      </p:sp>
      <p:sp>
        <p:nvSpPr>
          <p:cNvPr id="3" name="Picture Placeholder 2">
            <a:extLst>
              <a:ext uri="{FF2B5EF4-FFF2-40B4-BE49-F238E27FC236}">
                <a16:creationId xmlns:a16="http://schemas.microsoft.com/office/drawing/2014/main" id="{8F0CDC92-A98B-458B-B1D4-8E3488CAEA0B}"/>
              </a:ext>
            </a:extLst>
          </p:cNvPr>
          <p:cNvSpPr>
            <a:spLocks noGrp="1"/>
          </p:cNvSpPr>
          <p:nvPr>
            <p:ph type="pic" sz="quarter" idx="15"/>
          </p:nvPr>
        </p:nvSpPr>
        <p:spPr/>
      </p:sp>
      <p:sp>
        <p:nvSpPr>
          <p:cNvPr id="4" name="Title 3">
            <a:extLst>
              <a:ext uri="{FF2B5EF4-FFF2-40B4-BE49-F238E27FC236}">
                <a16:creationId xmlns:a16="http://schemas.microsoft.com/office/drawing/2014/main" id="{F09C0FED-84F1-4D24-AC0F-D67F9DEBE475}"/>
              </a:ext>
            </a:extLst>
          </p:cNvPr>
          <p:cNvSpPr>
            <a:spLocks noGrp="1"/>
          </p:cNvSpPr>
          <p:nvPr>
            <p:ph type="title"/>
          </p:nvPr>
        </p:nvSpPr>
        <p:spPr/>
        <p:txBody>
          <a:bodyPr/>
          <a:lstStyle/>
          <a:p>
            <a:r>
              <a:rPr lang="en-US" b="1" dirty="0"/>
              <a:t>NIST Cloud Computing Model</a:t>
            </a:r>
            <a:br>
              <a:rPr lang="en-US" b="1" dirty="0"/>
            </a:br>
            <a:endParaRPr lang="en-US" dirty="0"/>
          </a:p>
        </p:txBody>
      </p:sp>
      <p:sp>
        <p:nvSpPr>
          <p:cNvPr id="5" name="Text Placeholder 4">
            <a:extLst>
              <a:ext uri="{FF2B5EF4-FFF2-40B4-BE49-F238E27FC236}">
                <a16:creationId xmlns:a16="http://schemas.microsoft.com/office/drawing/2014/main" id="{35F9F5EF-6398-4CF1-8E73-00D9E722D7CD}"/>
              </a:ext>
            </a:extLst>
          </p:cNvPr>
          <p:cNvSpPr>
            <a:spLocks noGrp="1"/>
          </p:cNvSpPr>
          <p:nvPr>
            <p:ph type="body" sz="quarter" idx="19"/>
          </p:nvPr>
        </p:nvSpPr>
        <p:spPr/>
        <p:txBody>
          <a:bodyPr/>
          <a:lstStyle/>
          <a:p>
            <a:endParaRPr lang="en-US"/>
          </a:p>
        </p:txBody>
      </p:sp>
      <p:sp>
        <p:nvSpPr>
          <p:cNvPr id="6" name="Text Placeholder 5">
            <a:extLst>
              <a:ext uri="{FF2B5EF4-FFF2-40B4-BE49-F238E27FC236}">
                <a16:creationId xmlns:a16="http://schemas.microsoft.com/office/drawing/2014/main" id="{773ED36D-63A2-4D6A-BB59-4183354FFC7F}"/>
              </a:ext>
            </a:extLst>
          </p:cNvPr>
          <p:cNvSpPr>
            <a:spLocks noGrp="1"/>
          </p:cNvSpPr>
          <p:nvPr>
            <p:ph type="body" sz="quarter" idx="20"/>
          </p:nvPr>
        </p:nvSpPr>
        <p:spPr/>
        <p:txBody>
          <a:bodyPr/>
          <a:lstStyle/>
          <a:p>
            <a:endParaRPr lang="en-US"/>
          </a:p>
        </p:txBody>
      </p:sp>
      <p:pic>
        <p:nvPicPr>
          <p:cNvPr id="7" name="Picture 6">
            <a:extLst>
              <a:ext uri="{FF2B5EF4-FFF2-40B4-BE49-F238E27FC236}">
                <a16:creationId xmlns:a16="http://schemas.microsoft.com/office/drawing/2014/main" id="{37F9F67C-6E51-4576-BF14-0D73903CF662}"/>
              </a:ext>
            </a:extLst>
          </p:cNvPr>
          <p:cNvPicPr/>
          <p:nvPr/>
        </p:nvPicPr>
        <p:blipFill>
          <a:blip r:embed="rId2"/>
          <a:stretch>
            <a:fillRect/>
          </a:stretch>
        </p:blipFill>
        <p:spPr>
          <a:xfrm>
            <a:off x="207852" y="263886"/>
            <a:ext cx="8229600" cy="5669142"/>
          </a:xfrm>
          <a:prstGeom prst="rect">
            <a:avLst/>
          </a:prstGeom>
        </p:spPr>
      </p:pic>
    </p:spTree>
    <p:extLst>
      <p:ext uri="{BB962C8B-B14F-4D97-AF65-F5344CB8AC3E}">
        <p14:creationId xmlns:p14="http://schemas.microsoft.com/office/powerpoint/2010/main" val="2777442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EB589-0190-4735-8581-CD06026C1174}"/>
              </a:ext>
            </a:extLst>
          </p:cNvPr>
          <p:cNvSpPr>
            <a:spLocks noGrp="1"/>
          </p:cNvSpPr>
          <p:nvPr>
            <p:ph type="sldNum" sz="quarter" idx="10"/>
          </p:nvPr>
        </p:nvSpPr>
        <p:spPr/>
        <p:txBody>
          <a:bodyPr/>
          <a:lstStyle/>
          <a:p>
            <a:fld id="{F343A32A-436A-8143-8894-653E98457856}" type="slidenum">
              <a:rPr lang="en-US" smtClean="0"/>
              <a:pPr/>
              <a:t>27</a:t>
            </a:fld>
            <a:endParaRPr lang="en-US" dirty="0"/>
          </a:p>
        </p:txBody>
      </p:sp>
      <p:sp>
        <p:nvSpPr>
          <p:cNvPr id="7" name="Title 6">
            <a:extLst>
              <a:ext uri="{FF2B5EF4-FFF2-40B4-BE49-F238E27FC236}">
                <a16:creationId xmlns:a16="http://schemas.microsoft.com/office/drawing/2014/main" id="{D4736938-21B2-4962-881A-1327842DE5EF}"/>
              </a:ext>
            </a:extLst>
          </p:cNvPr>
          <p:cNvSpPr>
            <a:spLocks noGrp="1"/>
          </p:cNvSpPr>
          <p:nvPr>
            <p:ph type="title"/>
          </p:nvPr>
        </p:nvSpPr>
        <p:spPr/>
        <p:txBody>
          <a:bodyPr/>
          <a:lstStyle/>
          <a:p>
            <a:r>
              <a:rPr lang="en-US" dirty="0"/>
              <a:t>SU’s Clouds</a:t>
            </a:r>
          </a:p>
        </p:txBody>
      </p:sp>
      <p:sp>
        <p:nvSpPr>
          <p:cNvPr id="8" name="Content Placeholder 7">
            <a:extLst>
              <a:ext uri="{FF2B5EF4-FFF2-40B4-BE49-F238E27FC236}">
                <a16:creationId xmlns:a16="http://schemas.microsoft.com/office/drawing/2014/main" id="{E282813D-B2E7-47C9-B5A2-700B418D39F3}"/>
              </a:ext>
            </a:extLst>
          </p:cNvPr>
          <p:cNvSpPr>
            <a:spLocks noGrp="1"/>
          </p:cNvSpPr>
          <p:nvPr>
            <p:ph sz="quarter" idx="16"/>
          </p:nvPr>
        </p:nvSpPr>
        <p:spPr/>
        <p:txBody>
          <a:bodyPr/>
          <a:lstStyle/>
          <a:p>
            <a:endParaRPr lang="en-US" dirty="0"/>
          </a:p>
        </p:txBody>
      </p:sp>
      <p:sp>
        <p:nvSpPr>
          <p:cNvPr id="9" name="Text Placeholder 8">
            <a:extLst>
              <a:ext uri="{FF2B5EF4-FFF2-40B4-BE49-F238E27FC236}">
                <a16:creationId xmlns:a16="http://schemas.microsoft.com/office/drawing/2014/main" id="{CEE3F648-4FE9-4934-9C4F-25CFFC9A0920}"/>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Over 4.85 THz CPU–1,000 GHz per THz</a:t>
            </a:r>
          </a:p>
          <a:p>
            <a:pPr marL="1028700" lvl="1" indent="-571500">
              <a:buFont typeface="Arial" panose="020B0604020202020204" pitchFamily="34" charset="0"/>
              <a:buChar char="•"/>
            </a:pPr>
            <a:r>
              <a:rPr lang="en-US" dirty="0"/>
              <a:t>Your computer has 2-3 GHz processor</a:t>
            </a:r>
          </a:p>
          <a:p>
            <a:pPr marL="571500" indent="-571500">
              <a:buFont typeface="Arial" panose="020B0604020202020204" pitchFamily="34" charset="0"/>
              <a:buChar char="•"/>
            </a:pPr>
            <a:r>
              <a:rPr lang="en-US" dirty="0"/>
              <a:t>Over 60 TB of Memory-1,000 GB er TB</a:t>
            </a:r>
          </a:p>
          <a:p>
            <a:pPr marL="1028700" lvl="1" indent="-571500">
              <a:buFont typeface="Arial" panose="020B0604020202020204" pitchFamily="34" charset="0"/>
              <a:buChar char="•"/>
            </a:pPr>
            <a:r>
              <a:rPr lang="en-US" dirty="0"/>
              <a:t>Your computer has 8-16 GB of Memory</a:t>
            </a:r>
          </a:p>
          <a:p>
            <a:pPr marL="571500" indent="-571500">
              <a:buFont typeface="Arial" panose="020B0604020202020204" pitchFamily="34" charset="0"/>
              <a:buChar char="•"/>
            </a:pPr>
            <a:r>
              <a:rPr lang="en-US" dirty="0"/>
              <a:t>Over 7 PB of storage</a:t>
            </a:r>
          </a:p>
          <a:p>
            <a:endParaRPr lang="en-US" dirty="0"/>
          </a:p>
          <a:p>
            <a:endParaRPr lang="en-US" dirty="0"/>
          </a:p>
        </p:txBody>
      </p:sp>
      <p:sp>
        <p:nvSpPr>
          <p:cNvPr id="10" name="Text Placeholder 9">
            <a:extLst>
              <a:ext uri="{FF2B5EF4-FFF2-40B4-BE49-F238E27FC236}">
                <a16:creationId xmlns:a16="http://schemas.microsoft.com/office/drawing/2014/main" id="{07319228-E3FF-4C68-8923-79FE1C1DC5CB}"/>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8977008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13CFB2-F44E-493C-A539-EC916C0C3DAB}"/>
              </a:ext>
            </a:extLst>
          </p:cNvPr>
          <p:cNvSpPr>
            <a:spLocks noGrp="1"/>
          </p:cNvSpPr>
          <p:nvPr>
            <p:ph type="sldNum" sz="quarter" idx="10"/>
          </p:nvPr>
        </p:nvSpPr>
        <p:spPr/>
        <p:txBody>
          <a:bodyPr/>
          <a:lstStyle/>
          <a:p>
            <a:fld id="{F343A32A-436A-8143-8894-653E98457856}" type="slidenum">
              <a:rPr lang="en-US" smtClean="0"/>
              <a:pPr/>
              <a:t>28</a:t>
            </a:fld>
            <a:endParaRPr lang="en-US" dirty="0"/>
          </a:p>
        </p:txBody>
      </p:sp>
      <p:sp>
        <p:nvSpPr>
          <p:cNvPr id="7" name="Title 6">
            <a:extLst>
              <a:ext uri="{FF2B5EF4-FFF2-40B4-BE49-F238E27FC236}">
                <a16:creationId xmlns:a16="http://schemas.microsoft.com/office/drawing/2014/main" id="{BD48F7EE-6842-427F-8DC4-53210FBF59F9}"/>
              </a:ext>
            </a:extLst>
          </p:cNvPr>
          <p:cNvSpPr>
            <a:spLocks noGrp="1"/>
          </p:cNvSpPr>
          <p:nvPr>
            <p:ph type="title"/>
          </p:nvPr>
        </p:nvSpPr>
        <p:spPr/>
        <p:txBody>
          <a:bodyPr/>
          <a:lstStyle/>
          <a:p>
            <a:r>
              <a:rPr lang="en-US" dirty="0"/>
              <a:t>How big is a PB?</a:t>
            </a:r>
          </a:p>
        </p:txBody>
      </p:sp>
      <p:sp>
        <p:nvSpPr>
          <p:cNvPr id="10" name="Text Placeholder 9">
            <a:extLst>
              <a:ext uri="{FF2B5EF4-FFF2-40B4-BE49-F238E27FC236}">
                <a16:creationId xmlns:a16="http://schemas.microsoft.com/office/drawing/2014/main" id="{F7D49CD3-16D3-442F-9D0B-628B15692C35}"/>
              </a:ext>
            </a:extLst>
          </p:cNvPr>
          <p:cNvSpPr>
            <a:spLocks noGrp="1"/>
          </p:cNvSpPr>
          <p:nvPr>
            <p:ph type="body" sz="quarter" idx="19"/>
          </p:nvPr>
        </p:nvSpPr>
        <p:spPr/>
        <p:txBody>
          <a:bodyPr/>
          <a:lstStyle/>
          <a:p>
            <a:endParaRPr lang="en-US"/>
          </a:p>
        </p:txBody>
      </p:sp>
      <p:sp>
        <p:nvSpPr>
          <p:cNvPr id="9" name="Text Placeholder 8">
            <a:extLst>
              <a:ext uri="{FF2B5EF4-FFF2-40B4-BE49-F238E27FC236}">
                <a16:creationId xmlns:a16="http://schemas.microsoft.com/office/drawing/2014/main" id="{D94BC06E-943C-47D9-B0C5-84B6197119D4}"/>
              </a:ext>
            </a:extLst>
          </p:cNvPr>
          <p:cNvSpPr>
            <a:spLocks noGrp="1"/>
          </p:cNvSpPr>
          <p:nvPr>
            <p:ph type="body" sz="quarter" idx="18"/>
          </p:nvPr>
        </p:nvSpPr>
        <p:spPr/>
        <p:txBody>
          <a:bodyPr/>
          <a:lstStyle/>
          <a:p>
            <a:endParaRPr lang="en-US"/>
          </a:p>
        </p:txBody>
      </p:sp>
      <p:pic>
        <p:nvPicPr>
          <p:cNvPr id="14" name="Picture 13">
            <a:extLst>
              <a:ext uri="{FF2B5EF4-FFF2-40B4-BE49-F238E27FC236}">
                <a16:creationId xmlns:a16="http://schemas.microsoft.com/office/drawing/2014/main" id="{FDFCEB25-2336-4B97-981C-43CB15F8DB45}"/>
              </a:ext>
            </a:extLst>
          </p:cNvPr>
          <p:cNvPicPr>
            <a:picLocks noChangeAspect="1"/>
          </p:cNvPicPr>
          <p:nvPr/>
        </p:nvPicPr>
        <p:blipFill>
          <a:blip r:embed="rId2"/>
          <a:stretch>
            <a:fillRect/>
          </a:stretch>
        </p:blipFill>
        <p:spPr>
          <a:xfrm>
            <a:off x="2781181" y="159633"/>
            <a:ext cx="2743438" cy="5761219"/>
          </a:xfrm>
          <a:prstGeom prst="rect">
            <a:avLst/>
          </a:prstGeom>
        </p:spPr>
      </p:pic>
    </p:spTree>
    <p:extLst>
      <p:ext uri="{BB962C8B-B14F-4D97-AF65-F5344CB8AC3E}">
        <p14:creationId xmlns:p14="http://schemas.microsoft.com/office/powerpoint/2010/main" val="16328291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619546-3BB7-4637-85E3-58DD5532AAF3}"/>
              </a:ext>
            </a:extLst>
          </p:cNvPr>
          <p:cNvSpPr>
            <a:spLocks noGrp="1"/>
          </p:cNvSpPr>
          <p:nvPr>
            <p:ph type="sldNum" sz="quarter" idx="10"/>
          </p:nvPr>
        </p:nvSpPr>
        <p:spPr/>
        <p:txBody>
          <a:bodyPr/>
          <a:lstStyle/>
          <a:p>
            <a:fld id="{F343A32A-436A-8143-8894-653E98457856}" type="slidenum">
              <a:rPr lang="en-US" smtClean="0"/>
              <a:pPr/>
              <a:t>29</a:t>
            </a:fld>
            <a:endParaRPr lang="en-US" dirty="0"/>
          </a:p>
        </p:txBody>
      </p:sp>
      <p:sp>
        <p:nvSpPr>
          <p:cNvPr id="13" name="Title 12">
            <a:extLst>
              <a:ext uri="{FF2B5EF4-FFF2-40B4-BE49-F238E27FC236}">
                <a16:creationId xmlns:a16="http://schemas.microsoft.com/office/drawing/2014/main" id="{7A374E8D-15EB-4A73-8784-708F06696879}"/>
              </a:ext>
            </a:extLst>
          </p:cNvPr>
          <p:cNvSpPr>
            <a:spLocks noGrp="1"/>
          </p:cNvSpPr>
          <p:nvPr>
            <p:ph type="title"/>
          </p:nvPr>
        </p:nvSpPr>
        <p:spPr/>
        <p:txBody>
          <a:bodyPr/>
          <a:lstStyle/>
          <a:p>
            <a:r>
              <a:rPr lang="en-US" dirty="0"/>
              <a:t>And another Cloud…</a:t>
            </a:r>
          </a:p>
        </p:txBody>
      </p:sp>
      <p:sp>
        <p:nvSpPr>
          <p:cNvPr id="15" name="Content Placeholder 14">
            <a:extLst>
              <a:ext uri="{FF2B5EF4-FFF2-40B4-BE49-F238E27FC236}">
                <a16:creationId xmlns:a16="http://schemas.microsoft.com/office/drawing/2014/main" id="{A1A2878A-CC7F-4EAB-8B50-EB559F76DE81}"/>
              </a:ext>
            </a:extLst>
          </p:cNvPr>
          <p:cNvSpPr>
            <a:spLocks noGrp="1"/>
          </p:cNvSpPr>
          <p:nvPr>
            <p:ph sz="quarter" idx="17"/>
          </p:nvPr>
        </p:nvSpPr>
        <p:spPr/>
        <p:txBody>
          <a:bodyPr/>
          <a:lstStyle/>
          <a:p>
            <a:endParaRPr lang="en-US"/>
          </a:p>
        </p:txBody>
      </p:sp>
      <p:sp>
        <p:nvSpPr>
          <p:cNvPr id="9" name="Text Placeholder 8">
            <a:extLst>
              <a:ext uri="{FF2B5EF4-FFF2-40B4-BE49-F238E27FC236}">
                <a16:creationId xmlns:a16="http://schemas.microsoft.com/office/drawing/2014/main" id="{0E01E9CF-92D0-411D-9630-D23C2E8962CD}"/>
              </a:ext>
            </a:extLst>
          </p:cNvPr>
          <p:cNvSpPr>
            <a:spLocks noGrp="1"/>
          </p:cNvSpPr>
          <p:nvPr>
            <p:ph type="body" sz="quarter" idx="18"/>
          </p:nvPr>
        </p:nvSpPr>
        <p:spPr/>
        <p:txBody>
          <a:bodyPr/>
          <a:lstStyle/>
          <a:p>
            <a:r>
              <a:rPr lang="en-US" dirty="0">
                <a:hlinkClick r:id="rId2"/>
              </a:rPr>
              <a:t>Crush: Virtualized Research Cloud - Research Computing – Syracuse University</a:t>
            </a:r>
            <a:endParaRPr lang="en-US" dirty="0"/>
          </a:p>
        </p:txBody>
      </p:sp>
      <p:sp>
        <p:nvSpPr>
          <p:cNvPr id="16" name="Text Placeholder 15">
            <a:extLst>
              <a:ext uri="{FF2B5EF4-FFF2-40B4-BE49-F238E27FC236}">
                <a16:creationId xmlns:a16="http://schemas.microsoft.com/office/drawing/2014/main" id="{6C6E8F52-1201-4A72-B08F-956C0D1E4778}"/>
              </a:ext>
            </a:extLst>
          </p:cNvPr>
          <p:cNvSpPr>
            <a:spLocks noGrp="1"/>
          </p:cNvSpPr>
          <p:nvPr>
            <p:ph type="body" sz="quarter" idx="19"/>
          </p:nvPr>
        </p:nvSpPr>
        <p:spPr/>
        <p:txBody>
          <a:bodyPr/>
          <a:lstStyle/>
          <a:p>
            <a:endParaRPr lang="en-US"/>
          </a:p>
        </p:txBody>
      </p:sp>
      <p:pic>
        <p:nvPicPr>
          <p:cNvPr id="20" name="Picture 19">
            <a:extLst>
              <a:ext uri="{FF2B5EF4-FFF2-40B4-BE49-F238E27FC236}">
                <a16:creationId xmlns:a16="http://schemas.microsoft.com/office/drawing/2014/main" id="{B2B7EFAA-1D67-409B-85E6-4B504A55190C}"/>
              </a:ext>
            </a:extLst>
          </p:cNvPr>
          <p:cNvPicPr>
            <a:picLocks noChangeAspect="1"/>
          </p:cNvPicPr>
          <p:nvPr/>
        </p:nvPicPr>
        <p:blipFill>
          <a:blip r:embed="rId3"/>
          <a:stretch>
            <a:fillRect/>
          </a:stretch>
        </p:blipFill>
        <p:spPr>
          <a:xfrm>
            <a:off x="5929380" y="1493208"/>
            <a:ext cx="6191664" cy="3697918"/>
          </a:xfrm>
          <a:prstGeom prst="rect">
            <a:avLst/>
          </a:prstGeom>
        </p:spPr>
      </p:pic>
      <p:sp>
        <p:nvSpPr>
          <p:cNvPr id="22" name="Picture Placeholder 21">
            <a:extLst>
              <a:ext uri="{FF2B5EF4-FFF2-40B4-BE49-F238E27FC236}">
                <a16:creationId xmlns:a16="http://schemas.microsoft.com/office/drawing/2014/main" id="{417C68B1-9BF3-46EC-AECE-AB8B575E52C3}"/>
              </a:ext>
            </a:extLst>
          </p:cNvPr>
          <p:cNvSpPr>
            <a:spLocks noGrp="1"/>
          </p:cNvSpPr>
          <p:nvPr>
            <p:ph type="pic" sz="quarter" idx="14"/>
          </p:nvPr>
        </p:nvSpPr>
        <p:spPr/>
      </p:sp>
    </p:spTree>
    <p:extLst>
      <p:ext uri="{BB962C8B-B14F-4D97-AF65-F5344CB8AC3E}">
        <p14:creationId xmlns:p14="http://schemas.microsoft.com/office/powerpoint/2010/main" val="24984296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0DEF4-444F-4959-A388-FDA2E5DCD829}"/>
              </a:ext>
            </a:extLst>
          </p:cNvPr>
          <p:cNvSpPr>
            <a:spLocks noGrp="1"/>
          </p:cNvSpPr>
          <p:nvPr>
            <p:ph type="sldNum" sz="quarter" idx="10"/>
          </p:nvPr>
        </p:nvSpPr>
        <p:spPr/>
        <p:txBody>
          <a:bodyPr/>
          <a:lstStyle/>
          <a:p>
            <a:fld id="{F343A32A-436A-8143-8894-653E98457856}" type="slidenum">
              <a:rPr lang="en-US" smtClean="0"/>
              <a:pPr/>
              <a:t>3</a:t>
            </a:fld>
            <a:endParaRPr lang="en-US" dirty="0"/>
          </a:p>
        </p:txBody>
      </p:sp>
      <p:sp>
        <p:nvSpPr>
          <p:cNvPr id="3" name="Title 2">
            <a:extLst>
              <a:ext uri="{FF2B5EF4-FFF2-40B4-BE49-F238E27FC236}">
                <a16:creationId xmlns:a16="http://schemas.microsoft.com/office/drawing/2014/main" id="{071A3C02-2982-4299-A92D-07868C7A5E83}"/>
              </a:ext>
            </a:extLst>
          </p:cNvPr>
          <p:cNvSpPr>
            <a:spLocks noGrp="1"/>
          </p:cNvSpPr>
          <p:nvPr>
            <p:ph type="title"/>
          </p:nvPr>
        </p:nvSpPr>
        <p:spPr/>
        <p:txBody>
          <a:bodyPr/>
          <a:lstStyle/>
          <a:p>
            <a:r>
              <a:rPr lang="en-US" dirty="0"/>
              <a:t>What is Cloud Computing?</a:t>
            </a:r>
            <a:br>
              <a:rPr lang="en-US" dirty="0"/>
            </a:br>
            <a:endParaRPr lang="en-US" dirty="0"/>
          </a:p>
        </p:txBody>
      </p:sp>
      <p:sp>
        <p:nvSpPr>
          <p:cNvPr id="4" name="Text Placeholder 3">
            <a:extLst>
              <a:ext uri="{FF2B5EF4-FFF2-40B4-BE49-F238E27FC236}">
                <a16:creationId xmlns:a16="http://schemas.microsoft.com/office/drawing/2014/main" id="{80C0ECCF-2098-486C-AC44-6B4F3CB3D19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It is a “marketing term” – not a “technical term”</a:t>
            </a:r>
          </a:p>
          <a:p>
            <a:pPr marL="571500" indent="-571500">
              <a:buFont typeface="Arial" panose="020B0604020202020204" pitchFamily="34" charset="0"/>
              <a:buChar char="•"/>
            </a:pPr>
            <a:r>
              <a:rPr lang="en-US" dirty="0"/>
              <a:t>What is it?</a:t>
            </a:r>
          </a:p>
          <a:p>
            <a:pPr marL="571500" indent="-57150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638DFDBD-2B16-4F49-B46D-D68D944B977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155177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343A32A-436A-8143-8894-653E98457856}" type="slidenum">
              <a:rPr lang="en-US" smtClean="0"/>
              <a:pPr/>
              <a:t>30</a:t>
            </a:fld>
            <a:endParaRPr lang="en-US" dirty="0"/>
          </a:p>
        </p:txBody>
      </p:sp>
      <p:sp>
        <p:nvSpPr>
          <p:cNvPr id="3" name="Title 2"/>
          <p:cNvSpPr>
            <a:spLocks noGrp="1"/>
          </p:cNvSpPr>
          <p:nvPr>
            <p:ph type="title"/>
          </p:nvPr>
        </p:nvSpPr>
        <p:spPr/>
        <p:txBody>
          <a:bodyPr/>
          <a:lstStyle/>
          <a:p>
            <a:r>
              <a:rPr lang="en-US" dirty="0"/>
              <a:t>Questions?</a:t>
            </a:r>
          </a:p>
        </p:txBody>
      </p:sp>
      <p:sp>
        <p:nvSpPr>
          <p:cNvPr id="4" name="Text Placeholder 3"/>
          <p:cNvSpPr>
            <a:spLocks noGrp="1"/>
          </p:cNvSpPr>
          <p:nvPr>
            <p:ph type="body" sz="quarter" idx="18"/>
          </p:nvPr>
        </p:nvSpPr>
        <p:spPr/>
        <p:txBody>
          <a:bodyPr/>
          <a:lstStyle/>
          <a:p>
            <a:r>
              <a:rPr lang="en-US" dirty="0"/>
              <a:t> </a:t>
            </a:r>
          </a:p>
          <a:p>
            <a:endParaRPr lang="en-US" sz="3200" dirty="0"/>
          </a:p>
          <a:p>
            <a:r>
              <a:rPr lang="en-US" sz="3200" dirty="0"/>
              <a:t>"If computers get too powerful, we can organize them into committees. That'll do them in."</a:t>
            </a:r>
          </a:p>
          <a:p>
            <a:endParaRPr lang="en-US" dirty="0"/>
          </a:p>
        </p:txBody>
      </p:sp>
      <p:sp>
        <p:nvSpPr>
          <p:cNvPr id="5" name="Text Placeholder 4"/>
          <p:cNvSpPr>
            <a:spLocks noGrp="1"/>
          </p:cNvSpPr>
          <p:nvPr>
            <p:ph type="body" sz="quarter" idx="19"/>
          </p:nvPr>
        </p:nvSpPr>
        <p:spPr/>
        <p:txBody>
          <a:bodyPr/>
          <a:lstStyle/>
          <a:p>
            <a:r>
              <a:rPr lang="en-US" dirty="0"/>
              <a:t>IST346: Information Technology Management &amp; Administration</a:t>
            </a:r>
          </a:p>
        </p:txBody>
      </p:sp>
      <p:pic>
        <p:nvPicPr>
          <p:cNvPr id="7" name="Picture Placeholder 6" descr="LA PHRASE INTERROGATIVE | Le Baobab Bleu"/>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480" r="480"/>
          <a:stretch>
            <a:fillRect/>
          </a:stretch>
        </p:blipFill>
        <p:spPr/>
      </p:pic>
    </p:spTree>
    <p:extLst>
      <p:ext uri="{BB962C8B-B14F-4D97-AF65-F5344CB8AC3E}">
        <p14:creationId xmlns:p14="http://schemas.microsoft.com/office/powerpoint/2010/main" val="15471267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D656C-6517-408B-A5B5-9F98E920C709}"/>
              </a:ext>
            </a:extLst>
          </p:cNvPr>
          <p:cNvSpPr>
            <a:spLocks noGrp="1"/>
          </p:cNvSpPr>
          <p:nvPr>
            <p:ph type="sldNum" sz="quarter" idx="10"/>
          </p:nvPr>
        </p:nvSpPr>
        <p:spPr/>
        <p:txBody>
          <a:bodyPr/>
          <a:lstStyle/>
          <a:p>
            <a:fld id="{F343A32A-436A-8143-8894-653E98457856}" type="slidenum">
              <a:rPr lang="en-US" smtClean="0"/>
              <a:pPr/>
              <a:t>4</a:t>
            </a:fld>
            <a:endParaRPr lang="en-US" dirty="0"/>
          </a:p>
        </p:txBody>
      </p:sp>
      <p:sp>
        <p:nvSpPr>
          <p:cNvPr id="3" name="Title 2">
            <a:extLst>
              <a:ext uri="{FF2B5EF4-FFF2-40B4-BE49-F238E27FC236}">
                <a16:creationId xmlns:a16="http://schemas.microsoft.com/office/drawing/2014/main" id="{04ED5D39-B16F-4827-8532-4397B5BB17A3}"/>
              </a:ext>
            </a:extLst>
          </p:cNvPr>
          <p:cNvSpPr>
            <a:spLocks noGrp="1"/>
          </p:cNvSpPr>
          <p:nvPr>
            <p:ph type="title"/>
          </p:nvPr>
        </p:nvSpPr>
        <p:spPr/>
        <p:txBody>
          <a:bodyPr/>
          <a:lstStyle/>
          <a:p>
            <a:r>
              <a:rPr lang="en-US" dirty="0"/>
              <a:t>Defined Cloud Computing:</a:t>
            </a:r>
            <a:br>
              <a:rPr lang="en-US" dirty="0"/>
            </a:br>
            <a:endParaRPr lang="en-US" dirty="0"/>
          </a:p>
        </p:txBody>
      </p:sp>
      <p:sp>
        <p:nvSpPr>
          <p:cNvPr id="4" name="Text Placeholder 3">
            <a:extLst>
              <a:ext uri="{FF2B5EF4-FFF2-40B4-BE49-F238E27FC236}">
                <a16:creationId xmlns:a16="http://schemas.microsoft.com/office/drawing/2014/main" id="{76368C2C-B0CE-43EE-BF2A-AB524BC68F28}"/>
              </a:ext>
            </a:extLst>
          </p:cNvPr>
          <p:cNvSpPr>
            <a:spLocks noGrp="1"/>
          </p:cNvSpPr>
          <p:nvPr>
            <p:ph type="body" sz="quarter" idx="17"/>
          </p:nvPr>
        </p:nvSpPr>
        <p:spPr/>
        <p:txBody>
          <a:bodyPr/>
          <a:lstStyle/>
          <a:p>
            <a:r>
              <a:rPr lang="en-US" dirty="0"/>
              <a:t>Cloud computing is a model for enabling ubiquitous, convenient, on-demand network access to a shared pool of configurable computing resources (e.g., servers, storage, databases, networking, software, analytics, and intelligence)</a:t>
            </a:r>
          </a:p>
        </p:txBody>
      </p:sp>
      <p:sp>
        <p:nvSpPr>
          <p:cNvPr id="5" name="Text Placeholder 4">
            <a:extLst>
              <a:ext uri="{FF2B5EF4-FFF2-40B4-BE49-F238E27FC236}">
                <a16:creationId xmlns:a16="http://schemas.microsoft.com/office/drawing/2014/main" id="{09212F46-5809-4210-8E20-E911BBCBB616}"/>
              </a:ext>
            </a:extLst>
          </p:cNvPr>
          <p:cNvSpPr>
            <a:spLocks noGrp="1"/>
          </p:cNvSpPr>
          <p:nvPr>
            <p:ph type="body" sz="quarter" idx="18"/>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8FD5DB5-F519-78E2-D0BF-57FA76CF4CF5}"/>
                  </a:ext>
                </a:extLst>
              </p14:cNvPr>
              <p14:cNvContentPartPr/>
              <p14:nvPr/>
            </p14:nvContentPartPr>
            <p14:xfrm>
              <a:off x="8241120" y="2446560"/>
              <a:ext cx="543600" cy="43200"/>
            </p14:xfrm>
          </p:contentPart>
        </mc:Choice>
        <mc:Fallback xmlns="">
          <p:pic>
            <p:nvPicPr>
              <p:cNvPr id="6" name="Ink 5">
                <a:extLst>
                  <a:ext uri="{FF2B5EF4-FFF2-40B4-BE49-F238E27FC236}">
                    <a16:creationId xmlns:a16="http://schemas.microsoft.com/office/drawing/2014/main" id="{F8FD5DB5-F519-78E2-D0BF-57FA76CF4CF5}"/>
                  </a:ext>
                </a:extLst>
              </p:cNvPr>
              <p:cNvPicPr/>
              <p:nvPr/>
            </p:nvPicPr>
            <p:blipFill>
              <a:blip r:embed="rId3"/>
              <a:stretch>
                <a:fillRect/>
              </a:stretch>
            </p:blipFill>
            <p:spPr>
              <a:xfrm>
                <a:off x="8231760" y="2437200"/>
                <a:ext cx="562320" cy="61920"/>
              </a:xfrm>
              <a:prstGeom prst="rect">
                <a:avLst/>
              </a:prstGeom>
            </p:spPr>
          </p:pic>
        </mc:Fallback>
      </mc:AlternateContent>
    </p:spTree>
    <p:extLst>
      <p:ext uri="{BB962C8B-B14F-4D97-AF65-F5344CB8AC3E}">
        <p14:creationId xmlns:p14="http://schemas.microsoft.com/office/powerpoint/2010/main" val="13182703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0A3FAE-C78B-4AA4-84BD-8DF3284B1044}"/>
              </a:ext>
            </a:extLst>
          </p:cNvPr>
          <p:cNvSpPr>
            <a:spLocks noGrp="1"/>
          </p:cNvSpPr>
          <p:nvPr>
            <p:ph type="sldNum" sz="quarter" idx="10"/>
          </p:nvPr>
        </p:nvSpPr>
        <p:spPr/>
        <p:txBody>
          <a:bodyPr/>
          <a:lstStyle/>
          <a:p>
            <a:fld id="{F343A32A-436A-8143-8894-653E98457856}" type="slidenum">
              <a:rPr lang="en-US" smtClean="0"/>
              <a:pPr/>
              <a:t>5</a:t>
            </a:fld>
            <a:endParaRPr lang="en-US" dirty="0"/>
          </a:p>
        </p:txBody>
      </p:sp>
      <p:sp>
        <p:nvSpPr>
          <p:cNvPr id="3" name="Title 2">
            <a:extLst>
              <a:ext uri="{FF2B5EF4-FFF2-40B4-BE49-F238E27FC236}">
                <a16:creationId xmlns:a16="http://schemas.microsoft.com/office/drawing/2014/main" id="{C6459F5A-DC9F-4FBD-AFF3-0B729D28BEA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82CCF18-5934-4A21-8B88-8927EE61E0E0}"/>
              </a:ext>
            </a:extLst>
          </p:cNvPr>
          <p:cNvSpPr>
            <a:spLocks noGrp="1"/>
          </p:cNvSpPr>
          <p:nvPr>
            <p:ph type="body" sz="quarter" idx="17"/>
          </p:nvPr>
        </p:nvSpPr>
        <p:spPr/>
        <p:txBody>
          <a:bodyPr/>
          <a:lstStyle/>
          <a:p>
            <a:r>
              <a:rPr lang="en-US" dirty="0"/>
              <a:t>It is: Computing over the “Internet” or “network”</a:t>
            </a:r>
          </a:p>
          <a:p>
            <a:endParaRPr lang="en-US" dirty="0"/>
          </a:p>
          <a:p>
            <a:r>
              <a:rPr lang="en-US" dirty="0"/>
              <a:t>Amazon’s idea was the Internet was the OS.</a:t>
            </a:r>
          </a:p>
          <a:p>
            <a:r>
              <a:rPr lang="en-US" dirty="0">
                <a:hlinkClick r:id="rId3"/>
              </a:rPr>
              <a:t>Announcing Amazon Elastic Compute Cloud (Amazon EC2) - beta</a:t>
            </a:r>
            <a:endParaRPr lang="en-US" dirty="0"/>
          </a:p>
        </p:txBody>
      </p:sp>
      <p:sp>
        <p:nvSpPr>
          <p:cNvPr id="5" name="Text Placeholder 4">
            <a:extLst>
              <a:ext uri="{FF2B5EF4-FFF2-40B4-BE49-F238E27FC236}">
                <a16:creationId xmlns:a16="http://schemas.microsoft.com/office/drawing/2014/main" id="{D8ADD1AF-6DBB-4240-B7E4-1E950F72C24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6482853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E58096-ADE0-415E-AA15-717538D58CBD}"/>
              </a:ext>
            </a:extLst>
          </p:cNvPr>
          <p:cNvSpPr>
            <a:spLocks noGrp="1"/>
          </p:cNvSpPr>
          <p:nvPr>
            <p:ph type="sldNum" sz="quarter" idx="10"/>
          </p:nvPr>
        </p:nvSpPr>
        <p:spPr/>
        <p:txBody>
          <a:bodyPr/>
          <a:lstStyle/>
          <a:p>
            <a:fld id="{F343A32A-436A-8143-8894-653E98457856}" type="slidenum">
              <a:rPr lang="en-US" smtClean="0"/>
              <a:pPr/>
              <a:t>6</a:t>
            </a:fld>
            <a:endParaRPr lang="en-US" dirty="0"/>
          </a:p>
        </p:txBody>
      </p:sp>
      <p:sp>
        <p:nvSpPr>
          <p:cNvPr id="3" name="Title 2">
            <a:extLst>
              <a:ext uri="{FF2B5EF4-FFF2-40B4-BE49-F238E27FC236}">
                <a16:creationId xmlns:a16="http://schemas.microsoft.com/office/drawing/2014/main" id="{EC56B458-8557-406E-9AA0-3537DCAE9BB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7EEC59D6-546F-44B2-ADEB-62D422009FCC}"/>
              </a:ext>
            </a:extLst>
          </p:cNvPr>
          <p:cNvSpPr>
            <a:spLocks noGrp="1"/>
          </p:cNvSpPr>
          <p:nvPr>
            <p:ph type="body" sz="quarter" idx="18"/>
          </p:nvPr>
        </p:nvSpPr>
        <p:spPr/>
        <p:txBody>
          <a:bodyPr/>
          <a:lstStyle/>
          <a:p>
            <a:endParaRPr lang="en-US"/>
          </a:p>
        </p:txBody>
      </p:sp>
      <p:pic>
        <p:nvPicPr>
          <p:cNvPr id="7" name="Picture 6">
            <a:extLst>
              <a:ext uri="{FF2B5EF4-FFF2-40B4-BE49-F238E27FC236}">
                <a16:creationId xmlns:a16="http://schemas.microsoft.com/office/drawing/2014/main" id="{1286BE1C-D17C-47DC-89CF-F9F59358F539}"/>
              </a:ext>
            </a:extLst>
          </p:cNvPr>
          <p:cNvPicPr>
            <a:picLocks noChangeAspect="1"/>
          </p:cNvPicPr>
          <p:nvPr/>
        </p:nvPicPr>
        <p:blipFill>
          <a:blip r:embed="rId2"/>
          <a:stretch>
            <a:fillRect/>
          </a:stretch>
        </p:blipFill>
        <p:spPr>
          <a:xfrm>
            <a:off x="2383087" y="1510148"/>
            <a:ext cx="7425826" cy="4199347"/>
          </a:xfrm>
          <a:prstGeom prst="rect">
            <a:avLst/>
          </a:prstGeom>
        </p:spPr>
      </p:pic>
    </p:spTree>
    <p:extLst>
      <p:ext uri="{BB962C8B-B14F-4D97-AF65-F5344CB8AC3E}">
        <p14:creationId xmlns:p14="http://schemas.microsoft.com/office/powerpoint/2010/main" val="2788124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0DEF4-444F-4959-A388-FDA2E5DCD829}"/>
              </a:ext>
            </a:extLst>
          </p:cNvPr>
          <p:cNvSpPr>
            <a:spLocks noGrp="1"/>
          </p:cNvSpPr>
          <p:nvPr>
            <p:ph type="sldNum" sz="quarter" idx="10"/>
          </p:nvPr>
        </p:nvSpPr>
        <p:spPr/>
        <p:txBody>
          <a:bodyPr/>
          <a:lstStyle/>
          <a:p>
            <a:fld id="{F343A32A-436A-8143-8894-653E98457856}" type="slidenum">
              <a:rPr lang="en-US" smtClean="0"/>
              <a:pPr/>
              <a:t>7</a:t>
            </a:fld>
            <a:endParaRPr lang="en-US" dirty="0"/>
          </a:p>
        </p:txBody>
      </p:sp>
      <p:sp>
        <p:nvSpPr>
          <p:cNvPr id="3" name="Title 2">
            <a:extLst>
              <a:ext uri="{FF2B5EF4-FFF2-40B4-BE49-F238E27FC236}">
                <a16:creationId xmlns:a16="http://schemas.microsoft.com/office/drawing/2014/main" id="{071A3C02-2982-4299-A92D-07868C7A5E83}"/>
              </a:ext>
            </a:extLst>
          </p:cNvPr>
          <p:cNvSpPr>
            <a:spLocks noGrp="1"/>
          </p:cNvSpPr>
          <p:nvPr>
            <p:ph type="title"/>
          </p:nvPr>
        </p:nvSpPr>
        <p:spPr/>
        <p:txBody>
          <a:bodyPr/>
          <a:lstStyle/>
          <a:p>
            <a:r>
              <a:rPr lang="en-US" dirty="0"/>
              <a:t>What is Cloud Computing?</a:t>
            </a:r>
            <a:br>
              <a:rPr lang="en-US" dirty="0"/>
            </a:br>
            <a:endParaRPr lang="en-US" dirty="0"/>
          </a:p>
        </p:txBody>
      </p:sp>
      <p:sp>
        <p:nvSpPr>
          <p:cNvPr id="4" name="Text Placeholder 3">
            <a:extLst>
              <a:ext uri="{FF2B5EF4-FFF2-40B4-BE49-F238E27FC236}">
                <a16:creationId xmlns:a16="http://schemas.microsoft.com/office/drawing/2014/main" id="{80C0ECCF-2098-486C-AC44-6B4F3CB3D19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NIST Cloud Computing Standards:</a:t>
            </a:r>
          </a:p>
          <a:p>
            <a:pPr marL="1028700" lvl="1" indent="-571500">
              <a:buFont typeface="Arial" panose="020B0604020202020204" pitchFamily="34" charset="0"/>
              <a:buChar char="•"/>
            </a:pPr>
            <a:r>
              <a:rPr lang="en-US" dirty="0"/>
              <a:t>‘as a Service’</a:t>
            </a:r>
          </a:p>
          <a:p>
            <a:pPr marL="1028700" lvl="1" indent="-571500">
              <a:buFont typeface="Arial" panose="020B0604020202020204" pitchFamily="34" charset="0"/>
              <a:buChar char="•"/>
            </a:pPr>
            <a:r>
              <a:rPr lang="en-US" dirty="0"/>
              <a:t>‘Pay Per Use’ Business Model</a:t>
            </a:r>
          </a:p>
          <a:p>
            <a:pPr marL="1028700" lvl="1"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Key is “Business Model”</a:t>
            </a:r>
          </a:p>
        </p:txBody>
      </p:sp>
      <p:sp>
        <p:nvSpPr>
          <p:cNvPr id="5" name="Text Placeholder 4">
            <a:extLst>
              <a:ext uri="{FF2B5EF4-FFF2-40B4-BE49-F238E27FC236}">
                <a16:creationId xmlns:a16="http://schemas.microsoft.com/office/drawing/2014/main" id="{638DFDBD-2B16-4F49-B46D-D68D944B9775}"/>
              </a:ext>
            </a:extLst>
          </p:cNvPr>
          <p:cNvSpPr>
            <a:spLocks noGrp="1"/>
          </p:cNvSpPr>
          <p:nvPr>
            <p:ph type="body" sz="quarter" idx="18"/>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6FEC4D2-2DFF-15D7-A215-8082016A5D31}"/>
                  </a:ext>
                </a:extLst>
              </p14:cNvPr>
              <p14:cNvContentPartPr/>
              <p14:nvPr/>
            </p14:nvContentPartPr>
            <p14:xfrm>
              <a:off x="435240" y="3912120"/>
              <a:ext cx="105840" cy="32400"/>
            </p14:xfrm>
          </p:contentPart>
        </mc:Choice>
        <mc:Fallback xmlns="">
          <p:pic>
            <p:nvPicPr>
              <p:cNvPr id="6" name="Ink 5">
                <a:extLst>
                  <a:ext uri="{FF2B5EF4-FFF2-40B4-BE49-F238E27FC236}">
                    <a16:creationId xmlns:a16="http://schemas.microsoft.com/office/drawing/2014/main" id="{86FEC4D2-2DFF-15D7-A215-8082016A5D31}"/>
                  </a:ext>
                </a:extLst>
              </p:cNvPr>
              <p:cNvPicPr/>
              <p:nvPr/>
            </p:nvPicPr>
            <p:blipFill>
              <a:blip r:embed="rId3"/>
              <a:stretch>
                <a:fillRect/>
              </a:stretch>
            </p:blipFill>
            <p:spPr>
              <a:xfrm>
                <a:off x="425880" y="3902760"/>
                <a:ext cx="124560" cy="51120"/>
              </a:xfrm>
              <a:prstGeom prst="rect">
                <a:avLst/>
              </a:prstGeom>
            </p:spPr>
          </p:pic>
        </mc:Fallback>
      </mc:AlternateContent>
    </p:spTree>
    <p:extLst>
      <p:ext uri="{BB962C8B-B14F-4D97-AF65-F5344CB8AC3E}">
        <p14:creationId xmlns:p14="http://schemas.microsoft.com/office/powerpoint/2010/main" val="28885948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BF3E8D-4046-4F1A-A136-B5DC707683D0}"/>
              </a:ext>
            </a:extLst>
          </p:cNvPr>
          <p:cNvSpPr>
            <a:spLocks noGrp="1"/>
          </p:cNvSpPr>
          <p:nvPr>
            <p:ph type="sldNum" sz="quarter" idx="10"/>
          </p:nvPr>
        </p:nvSpPr>
        <p:spPr/>
        <p:txBody>
          <a:bodyPr/>
          <a:lstStyle/>
          <a:p>
            <a:fld id="{F343A32A-436A-8143-8894-653E98457856}" type="slidenum">
              <a:rPr lang="en-US" smtClean="0"/>
              <a:pPr/>
              <a:t>8</a:t>
            </a:fld>
            <a:endParaRPr lang="en-US" dirty="0"/>
          </a:p>
        </p:txBody>
      </p:sp>
      <p:sp>
        <p:nvSpPr>
          <p:cNvPr id="3" name="Title 2">
            <a:extLst>
              <a:ext uri="{FF2B5EF4-FFF2-40B4-BE49-F238E27FC236}">
                <a16:creationId xmlns:a16="http://schemas.microsoft.com/office/drawing/2014/main" id="{289D21E4-CA52-4421-AD33-F3A35C3A0F1B}"/>
              </a:ext>
            </a:extLst>
          </p:cNvPr>
          <p:cNvSpPr>
            <a:spLocks noGrp="1"/>
          </p:cNvSpPr>
          <p:nvPr>
            <p:ph type="title"/>
          </p:nvPr>
        </p:nvSpPr>
        <p:spPr/>
        <p:txBody>
          <a:bodyPr/>
          <a:lstStyle/>
          <a:p>
            <a:r>
              <a:rPr lang="en-US" dirty="0"/>
              <a:t>What is NIST?</a:t>
            </a:r>
            <a:br>
              <a:rPr lang="en-US" dirty="0"/>
            </a:br>
            <a:endParaRPr lang="en-US" dirty="0"/>
          </a:p>
        </p:txBody>
      </p:sp>
      <p:sp>
        <p:nvSpPr>
          <p:cNvPr id="4" name="Text Placeholder 3">
            <a:extLst>
              <a:ext uri="{FF2B5EF4-FFF2-40B4-BE49-F238E27FC236}">
                <a16:creationId xmlns:a16="http://schemas.microsoft.com/office/drawing/2014/main" id="{6D691077-75E4-498B-B4AC-793151355F2C}"/>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NIST led development of:</a:t>
            </a:r>
          </a:p>
          <a:p>
            <a:pPr marL="1028700" lvl="1" indent="-571500">
              <a:buFont typeface="Arial" panose="020B0604020202020204" pitchFamily="34" charset="0"/>
              <a:buChar char="•"/>
            </a:pPr>
            <a:r>
              <a:rPr lang="en-US" dirty="0"/>
              <a:t>NIST Cloud Computing Reference Architecture</a:t>
            </a:r>
          </a:p>
          <a:p>
            <a:r>
              <a:rPr lang="en-US" dirty="0"/>
              <a:t>You MUST Learn/Know it Well!</a:t>
            </a:r>
          </a:p>
          <a:p>
            <a:pPr marL="571500" indent="-571500">
              <a:buFont typeface="Arial" panose="020B0604020202020204" pitchFamily="34" charset="0"/>
              <a:buChar char="•"/>
            </a:pPr>
            <a:r>
              <a:rPr lang="en-US" dirty="0"/>
              <a:t>NIST Cloud &amp; Cybersecurity standards guide global industry</a:t>
            </a:r>
          </a:p>
        </p:txBody>
      </p:sp>
      <p:sp>
        <p:nvSpPr>
          <p:cNvPr id="5" name="Text Placeholder 4">
            <a:extLst>
              <a:ext uri="{FF2B5EF4-FFF2-40B4-BE49-F238E27FC236}">
                <a16:creationId xmlns:a16="http://schemas.microsoft.com/office/drawing/2014/main" id="{FE54E23D-E0C9-4E00-9338-B35F4A6B726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8025346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 Services Overview</a:t>
            </a:r>
          </a:p>
        </p:txBody>
      </p:sp>
      <p:sp>
        <p:nvSpPr>
          <p:cNvPr id="2" name="Content Placeholder 1"/>
          <p:cNvSpPr>
            <a:spLocks noGrp="1"/>
          </p:cNvSpPr>
          <p:nvPr>
            <p:ph type="body" sz="quarter" idx="18"/>
          </p:nvPr>
        </p:nvSpPr>
        <p:spPr/>
        <p:txBody>
          <a:bodyPr>
            <a:normAutofit fontScale="92500" lnSpcReduction="20000"/>
          </a:bodyPr>
          <a:lstStyle/>
          <a:p>
            <a:r>
              <a:rPr lang="en-US" dirty="0"/>
              <a:t>Typically utilizes Virtualization or Containers to keep costs down while offering a larger number of services.</a:t>
            </a:r>
          </a:p>
          <a:p>
            <a:r>
              <a:rPr lang="en-US" dirty="0"/>
              <a:t>Shared resource model helps make the best use of hardware. </a:t>
            </a:r>
          </a:p>
          <a:p>
            <a:r>
              <a:rPr lang="en-US" dirty="0"/>
              <a:t>Providers have varying chargeback models to customers:</a:t>
            </a:r>
          </a:p>
          <a:p>
            <a:pPr lvl="1"/>
            <a:r>
              <a:rPr lang="en-US" dirty="0"/>
              <a:t>By amount of data stored (per mb/</a:t>
            </a:r>
            <a:r>
              <a:rPr lang="en-US" dirty="0" err="1"/>
              <a:t>gb</a:t>
            </a:r>
            <a:r>
              <a:rPr lang="en-US" dirty="0"/>
              <a:t>/tb)</a:t>
            </a:r>
          </a:p>
          <a:p>
            <a:pPr lvl="1"/>
            <a:r>
              <a:rPr lang="en-US" dirty="0"/>
              <a:t>By bandwidth used (</a:t>
            </a:r>
            <a:r>
              <a:rPr lang="en-US" dirty="0" err="1"/>
              <a:t>mb</a:t>
            </a:r>
            <a:r>
              <a:rPr lang="en-US" dirty="0"/>
              <a:t>/</a:t>
            </a:r>
            <a:r>
              <a:rPr lang="en-US" dirty="0" err="1"/>
              <a:t>hr</a:t>
            </a:r>
            <a:r>
              <a:rPr lang="en-US" dirty="0"/>
              <a:t>, </a:t>
            </a:r>
            <a:r>
              <a:rPr lang="en-US" dirty="0" err="1"/>
              <a:t>gb</a:t>
            </a:r>
            <a:r>
              <a:rPr lang="en-US" dirty="0"/>
              <a:t>/week, </a:t>
            </a:r>
            <a:r>
              <a:rPr lang="en-US" dirty="0" err="1"/>
              <a:t>gb</a:t>
            </a:r>
            <a:r>
              <a:rPr lang="en-US" dirty="0"/>
              <a:t>/month, etc..)</a:t>
            </a:r>
          </a:p>
          <a:p>
            <a:pPr lvl="1"/>
            <a:r>
              <a:rPr lang="en-US" dirty="0"/>
              <a:t>By resources used (ram, </a:t>
            </a:r>
            <a:r>
              <a:rPr lang="en-US" dirty="0" err="1"/>
              <a:t>cpu</a:t>
            </a:r>
            <a:r>
              <a:rPr lang="en-US" dirty="0"/>
              <a:t>)</a:t>
            </a:r>
          </a:p>
          <a:p>
            <a:pPr lvl="1"/>
            <a:r>
              <a:rPr lang="en-US" dirty="0"/>
              <a:t>By number of users accessing the service</a:t>
            </a:r>
          </a:p>
          <a:p>
            <a:pPr lvl="1"/>
            <a:r>
              <a:rPr lang="en-US" dirty="0"/>
              <a:t>Or combinations of all of the above.</a:t>
            </a:r>
          </a:p>
          <a:p>
            <a:endParaRPr lang="en-US" dirty="0"/>
          </a:p>
        </p:txBody>
      </p:sp>
      <p:sp>
        <p:nvSpPr>
          <p:cNvPr id="3" name="Text Placeholder 2">
            <a:extLst>
              <a:ext uri="{FF2B5EF4-FFF2-40B4-BE49-F238E27FC236}">
                <a16:creationId xmlns:a16="http://schemas.microsoft.com/office/drawing/2014/main" id="{AEF9F84D-8EA4-4B74-8F7B-1E5AB96361E2}"/>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364259665"/>
      </p:ext>
    </p:extLst>
  </p:cSld>
  <p:clrMapOvr>
    <a:masterClrMapping/>
  </p:clrMapOvr>
  <p:transition>
    <p:fade/>
  </p:transition>
</p:sld>
</file>

<file path=ppt/theme/theme1.xml><?xml version="1.0" encoding="utf-8"?>
<a:theme xmlns:a="http://schemas.openxmlformats.org/drawingml/2006/main" name="Office Theme">
  <a:themeElements>
    <a:clrScheme name="SU Colors">
      <a:dk1>
        <a:srgbClr val="E54500"/>
      </a:dk1>
      <a:lt1>
        <a:srgbClr val="FFFFFF"/>
      </a:lt1>
      <a:dk2>
        <a:srgbClr val="3E3D3C"/>
      </a:dk2>
      <a:lt2>
        <a:srgbClr val="E8EAEB"/>
      </a:lt2>
      <a:accent1>
        <a:srgbClr val="E54500"/>
      </a:accent1>
      <a:accent2>
        <a:srgbClr val="3E3D3C"/>
      </a:accent2>
      <a:accent3>
        <a:srgbClr val="6F777D"/>
      </a:accent3>
      <a:accent4>
        <a:srgbClr val="ADB3B8"/>
      </a:accent4>
      <a:accent5>
        <a:srgbClr val="E8EAEB"/>
      </a:accent5>
      <a:accent6>
        <a:srgbClr val="FFFFFF"/>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T346 Powerpoint Template 2018.potx" id="{CA817529-2408-42B7-B4F4-34446A5B19B7}" vid="{70A3CB3C-11E8-492D-8877-9E937E49F9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08C807CEF19F43898B4BE7E1E9D218" ma:contentTypeVersion="7" ma:contentTypeDescription="Create a new document." ma:contentTypeScope="" ma:versionID="b5beed38cb25b8e8688464e6dd4a9b57">
  <xsd:schema xmlns:xsd="http://www.w3.org/2001/XMLSchema" xmlns:xs="http://www.w3.org/2001/XMLSchema" xmlns:p="http://schemas.microsoft.com/office/2006/metadata/properties" xmlns:ns2="c937f97c-d6ff-4096-a970-5a3643b4ecce" xmlns:ns3="09b73ba2-2bab-4f2e-97df-0c1f97a471e4" targetNamespace="http://schemas.microsoft.com/office/2006/metadata/properties" ma:root="true" ma:fieldsID="2aae18e26550b673b8ec08707abec8cc" ns2:_="" ns3:_="">
    <xsd:import namespace="c937f97c-d6ff-4096-a970-5a3643b4ecce"/>
    <xsd:import namespace="09b73ba2-2bab-4f2e-97df-0c1f97a471e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37f97c-d6ff-4096-a970-5a3643b4ec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b73ba2-2bab-4f2e-97df-0c1f97a471e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608419-9CDF-4751-B642-F489B45CB89F}">
  <ds:schemaRefs>
    <ds:schemaRef ds:uri="http://schemas.microsoft.com/sharepoint/v3/contenttype/forms"/>
  </ds:schemaRefs>
</ds:datastoreItem>
</file>

<file path=customXml/itemProps2.xml><?xml version="1.0" encoding="utf-8"?>
<ds:datastoreItem xmlns:ds="http://schemas.openxmlformats.org/officeDocument/2006/customXml" ds:itemID="{BA9A94F5-B6EE-4415-BED5-FAD99ED3BFF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9A05277-813E-41A2-9B63-91932DD2A4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37f97c-d6ff-4096-a970-5a3643b4ecce"/>
    <ds:schemaRef ds:uri="09b73ba2-2bab-4f2e-97df-0c1f97a471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_IST346-Lecture-Template-2018</Template>
  <TotalTime>513</TotalTime>
  <Words>1461</Words>
  <Application>Microsoft Office PowerPoint</Application>
  <PresentationFormat>Widescreen</PresentationFormat>
  <Paragraphs>163</Paragraphs>
  <Slides>30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AmazonEmber</vt:lpstr>
      <vt:lpstr>Arial</vt:lpstr>
      <vt:lpstr>Calibri</vt:lpstr>
      <vt:lpstr>Sherman Sans Book</vt:lpstr>
      <vt:lpstr>Trebuchet MS</vt:lpstr>
      <vt:lpstr>Office Theme</vt:lpstr>
      <vt:lpstr>What is Cloud Computing?</vt:lpstr>
      <vt:lpstr>What is Cloud Computing?</vt:lpstr>
      <vt:lpstr>What is Cloud Computing? </vt:lpstr>
      <vt:lpstr>Defined Cloud Computing: </vt:lpstr>
      <vt:lpstr>PowerPoint Presentation</vt:lpstr>
      <vt:lpstr>PowerPoint Presentation</vt:lpstr>
      <vt:lpstr>What is Cloud Computing? </vt:lpstr>
      <vt:lpstr>What is NIST? </vt:lpstr>
      <vt:lpstr>Cloud Services Overview</vt:lpstr>
      <vt:lpstr>Benefits of Cloud Services</vt:lpstr>
      <vt:lpstr>Drawbacks to Cloud Services</vt:lpstr>
      <vt:lpstr>Cloud Service Models</vt:lpstr>
      <vt:lpstr>Cloud Services on the Internet</vt:lpstr>
      <vt:lpstr>Infrastructure as a Service (IAAS)</vt:lpstr>
      <vt:lpstr>Platform as a Service (PAAS)</vt:lpstr>
      <vt:lpstr>Software as a Service (SAAS)</vt:lpstr>
      <vt:lpstr>Cloud Service Models Comparison</vt:lpstr>
      <vt:lpstr>Functions as a Service / Serverless computing. </vt:lpstr>
      <vt:lpstr>DaaS – Desktop as a Service  </vt:lpstr>
      <vt:lpstr>Three Main Types of Cloud Service  </vt:lpstr>
      <vt:lpstr>PowerPoint Presentation</vt:lpstr>
      <vt:lpstr>Public Cloud</vt:lpstr>
      <vt:lpstr>Private Clouds</vt:lpstr>
      <vt:lpstr>Hybrid Clouds</vt:lpstr>
      <vt:lpstr>Different Deployment Models </vt:lpstr>
      <vt:lpstr>NIST Cloud Computing Model </vt:lpstr>
      <vt:lpstr>SU’s Clouds</vt:lpstr>
      <vt:lpstr>How big is a PB?</vt:lpstr>
      <vt:lpstr>And another Cloud…</vt:lpstr>
      <vt:lpstr>Questions?</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Jorgensen</dc:creator>
  <cp:lastModifiedBy>Abhijith Anil Vamadev</cp:lastModifiedBy>
  <cp:revision>14</cp:revision>
  <dcterms:created xsi:type="dcterms:W3CDTF">2018-12-29T16:22:57Z</dcterms:created>
  <dcterms:modified xsi:type="dcterms:W3CDTF">2022-10-18T19:17:46Z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0x010100AD08C807CEF19F43898B4BE7E1E9D218</vt:lpwstr>
  </property>
</Properties>
</file>